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7.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23"/>
  </p:notesMasterIdLst>
  <p:sldIdLst>
    <p:sldId id="1318" r:id="rId3"/>
    <p:sldId id="256" r:id="rId4"/>
    <p:sldId id="1316" r:id="rId5"/>
    <p:sldId id="1317" r:id="rId6"/>
    <p:sldId id="282" r:id="rId7"/>
    <p:sldId id="1321" r:id="rId8"/>
    <p:sldId id="1322" r:id="rId9"/>
    <p:sldId id="1315" r:id="rId10"/>
    <p:sldId id="548" r:id="rId11"/>
    <p:sldId id="286" r:id="rId12"/>
    <p:sldId id="593" r:id="rId13"/>
    <p:sldId id="694" r:id="rId14"/>
    <p:sldId id="528" r:id="rId15"/>
    <p:sldId id="305" r:id="rId16"/>
    <p:sldId id="1319" r:id="rId17"/>
    <p:sldId id="529" r:id="rId18"/>
    <p:sldId id="260" r:id="rId19"/>
    <p:sldId id="303" r:id="rId20"/>
    <p:sldId id="304" r:id="rId21"/>
    <p:sldId id="274" r:id="rId22"/>
    <p:sldId id="633" r:id="rId23"/>
    <p:sldId id="594" r:id="rId24"/>
    <p:sldId id="613" r:id="rId25"/>
    <p:sldId id="495" r:id="rId26"/>
    <p:sldId id="277" r:id="rId27"/>
    <p:sldId id="569" r:id="rId28"/>
    <p:sldId id="422" r:id="rId29"/>
    <p:sldId id="504" r:id="rId30"/>
    <p:sldId id="551" r:id="rId31"/>
    <p:sldId id="562" r:id="rId32"/>
    <p:sldId id="563" r:id="rId33"/>
    <p:sldId id="550" r:id="rId34"/>
    <p:sldId id="629" r:id="rId35"/>
    <p:sldId id="636" r:id="rId36"/>
    <p:sldId id="637" r:id="rId37"/>
    <p:sldId id="826" r:id="rId38"/>
    <p:sldId id="638" r:id="rId39"/>
    <p:sldId id="825" r:id="rId40"/>
    <p:sldId id="827" r:id="rId41"/>
    <p:sldId id="1320" r:id="rId42"/>
    <p:sldId id="1325" r:id="rId43"/>
    <p:sldId id="1323" r:id="rId44"/>
    <p:sldId id="1291" r:id="rId45"/>
    <p:sldId id="1324" r:id="rId46"/>
    <p:sldId id="1292" r:id="rId47"/>
    <p:sldId id="1293" r:id="rId48"/>
    <p:sldId id="347" r:id="rId49"/>
    <p:sldId id="348" r:id="rId50"/>
    <p:sldId id="349" r:id="rId51"/>
    <p:sldId id="797" r:id="rId52"/>
    <p:sldId id="799" r:id="rId53"/>
    <p:sldId id="798" r:id="rId54"/>
    <p:sldId id="800" r:id="rId55"/>
    <p:sldId id="553" r:id="rId56"/>
    <p:sldId id="289" r:id="rId57"/>
    <p:sldId id="1294" r:id="rId58"/>
    <p:sldId id="1295" r:id="rId59"/>
    <p:sldId id="1296" r:id="rId60"/>
    <p:sldId id="1297" r:id="rId61"/>
    <p:sldId id="1298" r:id="rId62"/>
    <p:sldId id="1326" r:id="rId63"/>
    <p:sldId id="1300" r:id="rId64"/>
    <p:sldId id="1302" r:id="rId65"/>
    <p:sldId id="1303" r:id="rId66"/>
    <p:sldId id="1304" r:id="rId67"/>
    <p:sldId id="1305" r:id="rId68"/>
    <p:sldId id="1306" r:id="rId69"/>
    <p:sldId id="1307" r:id="rId70"/>
    <p:sldId id="1308" r:id="rId71"/>
    <p:sldId id="1309" r:id="rId72"/>
    <p:sldId id="1310" r:id="rId73"/>
    <p:sldId id="1311" r:id="rId74"/>
    <p:sldId id="1327" r:id="rId75"/>
    <p:sldId id="802" r:id="rId76"/>
    <p:sldId id="803" r:id="rId77"/>
    <p:sldId id="801" r:id="rId78"/>
    <p:sldId id="804" r:id="rId79"/>
    <p:sldId id="805" r:id="rId80"/>
    <p:sldId id="807" r:id="rId81"/>
    <p:sldId id="810" r:id="rId82"/>
    <p:sldId id="808" r:id="rId83"/>
    <p:sldId id="811" r:id="rId84"/>
    <p:sldId id="809" r:id="rId85"/>
    <p:sldId id="812" r:id="rId86"/>
    <p:sldId id="813" r:id="rId87"/>
    <p:sldId id="815" r:id="rId88"/>
    <p:sldId id="814" r:id="rId89"/>
    <p:sldId id="816" r:id="rId90"/>
    <p:sldId id="1331" r:id="rId91"/>
    <p:sldId id="1328" r:id="rId92"/>
    <p:sldId id="1329" r:id="rId93"/>
    <p:sldId id="1330" r:id="rId94"/>
    <p:sldId id="496" r:id="rId95"/>
    <p:sldId id="1332" r:id="rId96"/>
    <p:sldId id="1334" r:id="rId97"/>
    <p:sldId id="1336" r:id="rId98"/>
    <p:sldId id="1337" r:id="rId99"/>
    <p:sldId id="1338" r:id="rId100"/>
    <p:sldId id="1333" r:id="rId101"/>
    <p:sldId id="1335" r:id="rId102"/>
    <p:sldId id="1339" r:id="rId103"/>
    <p:sldId id="858" r:id="rId104"/>
    <p:sldId id="675" r:id="rId105"/>
    <p:sldId id="861" r:id="rId106"/>
    <p:sldId id="860" r:id="rId107"/>
    <p:sldId id="859" r:id="rId108"/>
    <p:sldId id="900" r:id="rId109"/>
    <p:sldId id="901" r:id="rId110"/>
    <p:sldId id="902" r:id="rId111"/>
    <p:sldId id="863" r:id="rId112"/>
    <p:sldId id="862" r:id="rId113"/>
    <p:sldId id="895" r:id="rId114"/>
    <p:sldId id="896" r:id="rId115"/>
    <p:sldId id="894" r:id="rId116"/>
    <p:sldId id="897" r:id="rId117"/>
    <p:sldId id="898" r:id="rId118"/>
    <p:sldId id="1340" r:id="rId119"/>
    <p:sldId id="1341" r:id="rId120"/>
    <p:sldId id="1342" r:id="rId121"/>
    <p:sldId id="899" r:id="rId122"/>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icio" id="{E88EB111-455E-4645-90EA-AA9D1BD95454}">
          <p14:sldIdLst>
            <p14:sldId id="1318"/>
            <p14:sldId id="256"/>
            <p14:sldId id="1316"/>
            <p14:sldId id="1317"/>
            <p14:sldId id="282"/>
            <p14:sldId id="1321"/>
            <p14:sldId id="1322"/>
          </p14:sldIdLst>
        </p14:section>
        <p14:section name="Introduccion" id="{E4DAC771-D0AD-4674-A5DB-46C28F0B452C}">
          <p14:sldIdLst>
            <p14:sldId id="1315"/>
          </p14:sldIdLst>
        </p14:section>
        <p14:section name="Entrono de trabajo" id="{EE523F2C-F1A2-46DD-806D-542B9CE7665B}">
          <p14:sldIdLst>
            <p14:sldId id="548"/>
            <p14:sldId id="286"/>
            <p14:sldId id="593"/>
            <p14:sldId id="694"/>
            <p14:sldId id="528"/>
            <p14:sldId id="305"/>
            <p14:sldId id="1319"/>
            <p14:sldId id="529"/>
            <p14:sldId id="260"/>
            <p14:sldId id="303"/>
            <p14:sldId id="304"/>
            <p14:sldId id="274"/>
            <p14:sldId id="633"/>
            <p14:sldId id="594"/>
            <p14:sldId id="613"/>
          </p14:sldIdLst>
        </p14:section>
        <p14:section name="Creación del proyecto" id="{08DE6957-5D01-46A2-B8C9-4A7384882FB7}">
          <p14:sldIdLst>
            <p14:sldId id="495"/>
            <p14:sldId id="277"/>
            <p14:sldId id="569"/>
            <p14:sldId id="422"/>
            <p14:sldId id="504"/>
            <p14:sldId id="551"/>
            <p14:sldId id="562"/>
            <p14:sldId id="563"/>
            <p14:sldId id="550"/>
          </p14:sldIdLst>
        </p14:section>
        <p14:section name="Calidad del código" id="{4B7ED0BB-3347-4B4A-8010-93FDC3177743}">
          <p14:sldIdLst>
            <p14:sldId id="629"/>
            <p14:sldId id="636"/>
            <p14:sldId id="637"/>
            <p14:sldId id="826"/>
            <p14:sldId id="638"/>
            <p14:sldId id="825"/>
            <p14:sldId id="827"/>
          </p14:sldIdLst>
        </p14:section>
        <p14:section name="Conceptos" id="{C9B08AD8-72B8-47E4-9E23-243FF618F0E9}">
          <p14:sldIdLst>
            <p14:sldId id="1320"/>
            <p14:sldId id="1325"/>
            <p14:sldId id="1323"/>
            <p14:sldId id="1291"/>
            <p14:sldId id="1324"/>
            <p14:sldId id="1292"/>
            <p14:sldId id="1293"/>
          </p14:sldIdLst>
        </p14:section>
        <p14:section name="Testing en Angular" id="{7EC23176-6F83-4009-B919-03FE823CAD03}">
          <p14:sldIdLst>
            <p14:sldId id="347"/>
            <p14:sldId id="348"/>
            <p14:sldId id="349"/>
            <p14:sldId id="797"/>
            <p14:sldId id="799"/>
            <p14:sldId id="798"/>
            <p14:sldId id="800"/>
            <p14:sldId id="553"/>
          </p14:sldIdLst>
        </p14:section>
        <p14:section name="Jasmine JS" id="{443A1BE1-6A65-4F83-8863-36118DD1D6C9}">
          <p14:sldIdLst>
            <p14:sldId id="289"/>
            <p14:sldId id="1294"/>
            <p14:sldId id="1295"/>
            <p14:sldId id="1296"/>
            <p14:sldId id="1297"/>
            <p14:sldId id="1298"/>
            <p14:sldId id="1326"/>
            <p14:sldId id="1300"/>
            <p14:sldId id="1302"/>
            <p14:sldId id="1303"/>
            <p14:sldId id="1304"/>
            <p14:sldId id="1305"/>
            <p14:sldId id="1306"/>
            <p14:sldId id="1307"/>
            <p14:sldId id="1308"/>
            <p14:sldId id="1309"/>
            <p14:sldId id="1310"/>
            <p14:sldId id="1311"/>
            <p14:sldId id="1327"/>
          </p14:sldIdLst>
        </p14:section>
        <p14:section name="Testinng de modelos y servicios sencillos" id="{60104269-AE46-4A20-811C-23F114D7FEF8}">
          <p14:sldIdLst>
            <p14:sldId id="802"/>
            <p14:sldId id="803"/>
            <p14:sldId id="801"/>
            <p14:sldId id="804"/>
          </p14:sldIdLst>
        </p14:section>
        <p14:section name="Testing de componentes" id="{0CA5E849-DF18-49C9-AAE9-DE65AE1B5138}">
          <p14:sldIdLst>
            <p14:sldId id="805"/>
            <p14:sldId id="807"/>
            <p14:sldId id="810"/>
            <p14:sldId id="808"/>
            <p14:sldId id="811"/>
            <p14:sldId id="809"/>
            <p14:sldId id="812"/>
            <p14:sldId id="813"/>
            <p14:sldId id="815"/>
            <p14:sldId id="814"/>
            <p14:sldId id="816"/>
            <p14:sldId id="1331"/>
            <p14:sldId id="1328"/>
            <p14:sldId id="1329"/>
            <p14:sldId id="1330"/>
          </p14:sldIdLst>
        </p14:section>
        <p14:section name="Testing de formularios" id="{55A8359B-CA2C-4959-8A60-EC186FAF28DA}">
          <p14:sldIdLst>
            <p14:sldId id="496"/>
            <p14:sldId id="1332"/>
            <p14:sldId id="1334"/>
            <p14:sldId id="1336"/>
            <p14:sldId id="1337"/>
            <p14:sldId id="1338"/>
            <p14:sldId id="1333"/>
            <p14:sldId id="1335"/>
            <p14:sldId id="1339"/>
          </p14:sldIdLst>
        </p14:section>
        <p14:section name="Testing de directivas" id="{5B1E8496-5B97-47FD-A0E3-531E9E9DF10D}">
          <p14:sldIdLst>
            <p14:sldId id="858"/>
            <p14:sldId id="675"/>
            <p14:sldId id="861"/>
            <p14:sldId id="860"/>
          </p14:sldIdLst>
        </p14:section>
        <p14:section name="Testing de pipes" id="{F508DA6D-75DF-4FF9-8A1E-68AA7160DBAF}">
          <p14:sldIdLst>
            <p14:sldId id="859"/>
            <p14:sldId id="900"/>
            <p14:sldId id="901"/>
            <p14:sldId id="902"/>
            <p14:sldId id="863"/>
            <p14:sldId id="862"/>
          </p14:sldIdLst>
        </p14:section>
        <p14:section name="Testing de servicios asícronos" id="{B3945F7C-55B4-4E4A-B13B-69A54107B340}">
          <p14:sldIdLst>
            <p14:sldId id="895"/>
            <p14:sldId id="896"/>
            <p14:sldId id="894"/>
            <p14:sldId id="897"/>
            <p14:sldId id="898"/>
          </p14:sldIdLst>
        </p14:section>
        <p14:section name="Testing Routing" id="{9931ED14-58DE-453C-9D2A-96C4B86F2709}">
          <p14:sldIdLst>
            <p14:sldId id="1340"/>
            <p14:sldId id="1341"/>
            <p14:sldId id="1342"/>
          </p14:sldIdLst>
        </p14:section>
        <p14:section name="Despedida" id="{E5DA4BBE-826B-4E38-AC78-8A25330667D6}">
          <p14:sldIdLst>
            <p14:sldId id="89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9D3E146-641D-4CF9-B2D3-C062F86AB256}" v="128" dt="2021-07-26T21:06:32.8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85" autoAdjust="0"/>
    <p:restoredTop sz="94660"/>
  </p:normalViewPr>
  <p:slideViewPr>
    <p:cSldViewPr snapToGrid="0">
      <p:cViewPr varScale="1">
        <p:scale>
          <a:sx n="129" d="100"/>
          <a:sy n="129" d="100"/>
        </p:scale>
        <p:origin x="104" y="468"/>
      </p:cViewPr>
      <p:guideLst/>
    </p:cSldViewPr>
  </p:slideViewPr>
  <p:notesTextViewPr>
    <p:cViewPr>
      <p:scale>
        <a:sx n="1" d="1"/>
        <a:sy n="1" d="1"/>
      </p:scale>
      <p:origin x="0" y="0"/>
    </p:cViewPr>
  </p:notesTextViewPr>
  <p:sorterViewPr>
    <p:cViewPr>
      <p:scale>
        <a:sx n="100" d="100"/>
        <a:sy n="100" d="100"/>
      </p:scale>
      <p:origin x="0" y="-30820"/>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slide" Target="slides/slide110.xml"/><Relationship Id="rId16" Type="http://schemas.openxmlformats.org/officeDocument/2006/relationships/slide" Target="slides/slide14.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notesMaster" Target="notesMasters/notesMaster1.xml"/><Relationship Id="rId128" Type="http://schemas.microsoft.com/office/2016/11/relationships/changesInfo" Target="changesInfos/changesInfo1.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presProps" Target="presProps.xml"/><Relationship Id="rId129" Type="http://schemas.microsoft.com/office/2015/10/relationships/revisionInfo" Target="revisionInfo.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jandro Cerezo Lasne" userId="d318735d-b8e5-4f1a-b3a1-33090e35db06" providerId="ADAL" clId="{F9D3E146-641D-4CF9-B2D3-C062F86AB256}"/>
    <pc:docChg chg="undo redo custSel addSld delSld modSld sldOrd addSection modSection">
      <pc:chgData name="Alejandro Cerezo Lasne" userId="d318735d-b8e5-4f1a-b3a1-33090e35db06" providerId="ADAL" clId="{F9D3E146-641D-4CF9-B2D3-C062F86AB256}" dt="2021-07-27T08:39:58.393" v="4434" actId="20577"/>
      <pc:docMkLst>
        <pc:docMk/>
      </pc:docMkLst>
      <pc:sldChg chg="ord">
        <pc:chgData name="Alejandro Cerezo Lasne" userId="d318735d-b8e5-4f1a-b3a1-33090e35db06" providerId="ADAL" clId="{F9D3E146-641D-4CF9-B2D3-C062F86AB256}" dt="2021-07-25T15:46:21.362" v="50"/>
        <pc:sldMkLst>
          <pc:docMk/>
          <pc:sldMk cId="1916237807" sldId="260"/>
        </pc:sldMkLst>
      </pc:sldChg>
      <pc:sldChg chg="ord">
        <pc:chgData name="Alejandro Cerezo Lasne" userId="d318735d-b8e5-4f1a-b3a1-33090e35db06" providerId="ADAL" clId="{F9D3E146-641D-4CF9-B2D3-C062F86AB256}" dt="2021-07-25T15:46:21.362" v="50"/>
        <pc:sldMkLst>
          <pc:docMk/>
          <pc:sldMk cId="0" sldId="274"/>
        </pc:sldMkLst>
      </pc:sldChg>
      <pc:sldChg chg="addSp modSp mod">
        <pc:chgData name="Alejandro Cerezo Lasne" userId="d318735d-b8e5-4f1a-b3a1-33090e35db06" providerId="ADAL" clId="{F9D3E146-641D-4CF9-B2D3-C062F86AB256}" dt="2021-07-25T17:40:56.781" v="504" actId="17032"/>
        <pc:sldMkLst>
          <pc:docMk/>
          <pc:sldMk cId="0" sldId="277"/>
        </pc:sldMkLst>
        <pc:spChg chg="add mod">
          <ac:chgData name="Alejandro Cerezo Lasne" userId="d318735d-b8e5-4f1a-b3a1-33090e35db06" providerId="ADAL" clId="{F9D3E146-641D-4CF9-B2D3-C062F86AB256}" dt="2021-07-25T17:40:56.781" v="504" actId="17032"/>
          <ac:spMkLst>
            <pc:docMk/>
            <pc:sldMk cId="0" sldId="277"/>
            <ac:spMk id="2" creationId="{AF11DC4C-E282-46BE-A915-9FA4C10BB2F7}"/>
          </ac:spMkLst>
        </pc:spChg>
      </pc:sldChg>
      <pc:sldChg chg="ord">
        <pc:chgData name="Alejandro Cerezo Lasne" userId="d318735d-b8e5-4f1a-b3a1-33090e35db06" providerId="ADAL" clId="{F9D3E146-641D-4CF9-B2D3-C062F86AB256}" dt="2021-07-25T15:46:21.362" v="50"/>
        <pc:sldMkLst>
          <pc:docMk/>
          <pc:sldMk cId="2654447492" sldId="286"/>
        </pc:sldMkLst>
      </pc:sldChg>
      <pc:sldChg chg="modSp mod">
        <pc:chgData name="Alejandro Cerezo Lasne" userId="d318735d-b8e5-4f1a-b3a1-33090e35db06" providerId="ADAL" clId="{F9D3E146-641D-4CF9-B2D3-C062F86AB256}" dt="2021-07-25T15:30:24.571" v="24" actId="20577"/>
        <pc:sldMkLst>
          <pc:docMk/>
          <pc:sldMk cId="3981200364" sldId="289"/>
        </pc:sldMkLst>
        <pc:spChg chg="mod">
          <ac:chgData name="Alejandro Cerezo Lasne" userId="d318735d-b8e5-4f1a-b3a1-33090e35db06" providerId="ADAL" clId="{F9D3E146-641D-4CF9-B2D3-C062F86AB256}" dt="2021-07-25T15:30:24.571" v="24" actId="20577"/>
          <ac:spMkLst>
            <pc:docMk/>
            <pc:sldMk cId="3981200364" sldId="289"/>
            <ac:spMk id="2" creationId="{9E28E3B3-0CB2-4964-B367-9424D008F94B}"/>
          </ac:spMkLst>
        </pc:spChg>
        <pc:spChg chg="mod">
          <ac:chgData name="Alejandro Cerezo Lasne" userId="d318735d-b8e5-4f1a-b3a1-33090e35db06" providerId="ADAL" clId="{F9D3E146-641D-4CF9-B2D3-C062F86AB256}" dt="2021-07-25T15:30:11.742" v="13" actId="6549"/>
          <ac:spMkLst>
            <pc:docMk/>
            <pc:sldMk cId="3981200364" sldId="289"/>
            <ac:spMk id="3" creationId="{5C1562D2-87FA-42E8-BA27-BD2DFD1928C2}"/>
          </ac:spMkLst>
        </pc:spChg>
      </pc:sldChg>
      <pc:sldChg chg="ord">
        <pc:chgData name="Alejandro Cerezo Lasne" userId="d318735d-b8e5-4f1a-b3a1-33090e35db06" providerId="ADAL" clId="{F9D3E146-641D-4CF9-B2D3-C062F86AB256}" dt="2021-07-25T15:46:21.362" v="50"/>
        <pc:sldMkLst>
          <pc:docMk/>
          <pc:sldMk cId="1658322883" sldId="303"/>
        </pc:sldMkLst>
      </pc:sldChg>
      <pc:sldChg chg="ord">
        <pc:chgData name="Alejandro Cerezo Lasne" userId="d318735d-b8e5-4f1a-b3a1-33090e35db06" providerId="ADAL" clId="{F9D3E146-641D-4CF9-B2D3-C062F86AB256}" dt="2021-07-25T15:46:21.362" v="50"/>
        <pc:sldMkLst>
          <pc:docMk/>
          <pc:sldMk cId="1458652030" sldId="304"/>
        </pc:sldMkLst>
      </pc:sldChg>
      <pc:sldChg chg="ord">
        <pc:chgData name="Alejandro Cerezo Lasne" userId="d318735d-b8e5-4f1a-b3a1-33090e35db06" providerId="ADAL" clId="{F9D3E146-641D-4CF9-B2D3-C062F86AB256}" dt="2021-07-25T15:46:21.362" v="50"/>
        <pc:sldMkLst>
          <pc:docMk/>
          <pc:sldMk cId="3006678549" sldId="305"/>
        </pc:sldMkLst>
      </pc:sldChg>
      <pc:sldChg chg="modSp mod ord">
        <pc:chgData name="Alejandro Cerezo Lasne" userId="d318735d-b8e5-4f1a-b3a1-33090e35db06" providerId="ADAL" clId="{F9D3E146-641D-4CF9-B2D3-C062F86AB256}" dt="2021-07-25T17:30:41.973" v="499" actId="20578"/>
        <pc:sldMkLst>
          <pc:docMk/>
          <pc:sldMk cId="0" sldId="347"/>
        </pc:sldMkLst>
        <pc:spChg chg="mod">
          <ac:chgData name="Alejandro Cerezo Lasne" userId="d318735d-b8e5-4f1a-b3a1-33090e35db06" providerId="ADAL" clId="{F9D3E146-641D-4CF9-B2D3-C062F86AB256}" dt="2021-07-25T16:37:33.476" v="69" actId="20577"/>
          <ac:spMkLst>
            <pc:docMk/>
            <pc:sldMk cId="0" sldId="347"/>
            <ac:spMk id="858" creationId="{00000000-0000-0000-0000-000000000000}"/>
          </ac:spMkLst>
        </pc:spChg>
      </pc:sldChg>
      <pc:sldChg chg="ord">
        <pc:chgData name="Alejandro Cerezo Lasne" userId="d318735d-b8e5-4f1a-b3a1-33090e35db06" providerId="ADAL" clId="{F9D3E146-641D-4CF9-B2D3-C062F86AB256}" dt="2021-07-25T15:42:00.963" v="48"/>
        <pc:sldMkLst>
          <pc:docMk/>
          <pc:sldMk cId="0" sldId="348"/>
        </pc:sldMkLst>
      </pc:sldChg>
      <pc:sldChg chg="modSp mod ord">
        <pc:chgData name="Alejandro Cerezo Lasne" userId="d318735d-b8e5-4f1a-b3a1-33090e35db06" providerId="ADAL" clId="{F9D3E146-641D-4CF9-B2D3-C062F86AB256}" dt="2021-07-25T15:42:00.963" v="48"/>
        <pc:sldMkLst>
          <pc:docMk/>
          <pc:sldMk cId="0" sldId="349"/>
        </pc:sldMkLst>
        <pc:spChg chg="mod">
          <ac:chgData name="Alejandro Cerezo Lasne" userId="d318735d-b8e5-4f1a-b3a1-33090e35db06" providerId="ADAL" clId="{F9D3E146-641D-4CF9-B2D3-C062F86AB256}" dt="2021-07-25T15:39:23.516" v="43" actId="5793"/>
          <ac:spMkLst>
            <pc:docMk/>
            <pc:sldMk cId="0" sldId="349"/>
            <ac:spMk id="872" creationId="{00000000-0000-0000-0000-000000000000}"/>
          </ac:spMkLst>
        </pc:spChg>
      </pc:sldChg>
      <pc:sldChg chg="modSp mod">
        <pc:chgData name="Alejandro Cerezo Lasne" userId="d318735d-b8e5-4f1a-b3a1-33090e35db06" providerId="ADAL" clId="{F9D3E146-641D-4CF9-B2D3-C062F86AB256}" dt="2021-07-26T18:03:29.980" v="2060" actId="5793"/>
        <pc:sldMkLst>
          <pc:docMk/>
          <pc:sldMk cId="3701525737" sldId="496"/>
        </pc:sldMkLst>
        <pc:spChg chg="mod">
          <ac:chgData name="Alejandro Cerezo Lasne" userId="d318735d-b8e5-4f1a-b3a1-33090e35db06" providerId="ADAL" clId="{F9D3E146-641D-4CF9-B2D3-C062F86AB256}" dt="2021-07-26T18:03:15.667" v="2026" actId="20577"/>
          <ac:spMkLst>
            <pc:docMk/>
            <pc:sldMk cId="3701525737" sldId="496"/>
            <ac:spMk id="2" creationId="{6AC5FEEF-1690-4741-AD53-EE726DD25D21}"/>
          </ac:spMkLst>
        </pc:spChg>
        <pc:spChg chg="mod">
          <ac:chgData name="Alejandro Cerezo Lasne" userId="d318735d-b8e5-4f1a-b3a1-33090e35db06" providerId="ADAL" clId="{F9D3E146-641D-4CF9-B2D3-C062F86AB256}" dt="2021-07-26T18:03:29.980" v="2060" actId="5793"/>
          <ac:spMkLst>
            <pc:docMk/>
            <pc:sldMk cId="3701525737" sldId="496"/>
            <ac:spMk id="3" creationId="{FE5405E2-F43C-4F0B-ADFB-F918C805BB2B}"/>
          </ac:spMkLst>
        </pc:spChg>
      </pc:sldChg>
      <pc:sldChg chg="ord">
        <pc:chgData name="Alejandro Cerezo Lasne" userId="d318735d-b8e5-4f1a-b3a1-33090e35db06" providerId="ADAL" clId="{F9D3E146-641D-4CF9-B2D3-C062F86AB256}" dt="2021-07-25T15:46:21.362" v="50"/>
        <pc:sldMkLst>
          <pc:docMk/>
          <pc:sldMk cId="777922990" sldId="528"/>
        </pc:sldMkLst>
      </pc:sldChg>
      <pc:sldChg chg="ord">
        <pc:chgData name="Alejandro Cerezo Lasne" userId="d318735d-b8e5-4f1a-b3a1-33090e35db06" providerId="ADAL" clId="{F9D3E146-641D-4CF9-B2D3-C062F86AB256}" dt="2021-07-25T15:46:21.362" v="50"/>
        <pc:sldMkLst>
          <pc:docMk/>
          <pc:sldMk cId="830456187" sldId="529"/>
        </pc:sldMkLst>
      </pc:sldChg>
      <pc:sldChg chg="ord">
        <pc:chgData name="Alejandro Cerezo Lasne" userId="d318735d-b8e5-4f1a-b3a1-33090e35db06" providerId="ADAL" clId="{F9D3E146-641D-4CF9-B2D3-C062F86AB256}" dt="2021-07-25T15:46:21.362" v="50"/>
        <pc:sldMkLst>
          <pc:docMk/>
          <pc:sldMk cId="2919905535" sldId="548"/>
        </pc:sldMkLst>
      </pc:sldChg>
      <pc:sldChg chg="add del">
        <pc:chgData name="Alejandro Cerezo Lasne" userId="d318735d-b8e5-4f1a-b3a1-33090e35db06" providerId="ADAL" clId="{F9D3E146-641D-4CF9-B2D3-C062F86AB256}" dt="2021-07-25T17:48:44.859" v="511"/>
        <pc:sldMkLst>
          <pc:docMk/>
          <pc:sldMk cId="1091056465" sldId="550"/>
        </pc:sldMkLst>
      </pc:sldChg>
      <pc:sldChg chg="delSp">
        <pc:chgData name="Alejandro Cerezo Lasne" userId="d318735d-b8e5-4f1a-b3a1-33090e35db06" providerId="ADAL" clId="{F9D3E146-641D-4CF9-B2D3-C062F86AB256}" dt="2021-07-25T17:48:34.597" v="509"/>
        <pc:sldMkLst>
          <pc:docMk/>
          <pc:sldMk cId="1411063566" sldId="551"/>
        </pc:sldMkLst>
        <pc:picChg chg="del">
          <ac:chgData name="Alejandro Cerezo Lasne" userId="d318735d-b8e5-4f1a-b3a1-33090e35db06" providerId="ADAL" clId="{F9D3E146-641D-4CF9-B2D3-C062F86AB256}" dt="2021-07-25T17:48:34.597" v="509"/>
          <ac:picMkLst>
            <pc:docMk/>
            <pc:sldMk cId="1411063566" sldId="551"/>
            <ac:picMk id="3" creationId="{B0AF36C0-5A0C-4A9A-97A2-846EE9881E52}"/>
          </ac:picMkLst>
        </pc:picChg>
      </pc:sldChg>
      <pc:sldChg chg="ord">
        <pc:chgData name="Alejandro Cerezo Lasne" userId="d318735d-b8e5-4f1a-b3a1-33090e35db06" providerId="ADAL" clId="{F9D3E146-641D-4CF9-B2D3-C062F86AB256}" dt="2021-07-25T15:42:00.963" v="48"/>
        <pc:sldMkLst>
          <pc:docMk/>
          <pc:sldMk cId="503681416" sldId="553"/>
        </pc:sldMkLst>
      </pc:sldChg>
      <pc:sldChg chg="add del">
        <pc:chgData name="Alejandro Cerezo Lasne" userId="d318735d-b8e5-4f1a-b3a1-33090e35db06" providerId="ADAL" clId="{F9D3E146-641D-4CF9-B2D3-C062F86AB256}" dt="2021-07-25T17:48:44.859" v="511"/>
        <pc:sldMkLst>
          <pc:docMk/>
          <pc:sldMk cId="3409744902" sldId="562"/>
        </pc:sldMkLst>
      </pc:sldChg>
      <pc:sldChg chg="modSp add del mod">
        <pc:chgData name="Alejandro Cerezo Lasne" userId="d318735d-b8e5-4f1a-b3a1-33090e35db06" providerId="ADAL" clId="{F9D3E146-641D-4CF9-B2D3-C062F86AB256}" dt="2021-07-26T07:43:53.885" v="729" actId="1076"/>
        <pc:sldMkLst>
          <pc:docMk/>
          <pc:sldMk cId="41059973" sldId="563"/>
        </pc:sldMkLst>
        <pc:spChg chg="mod">
          <ac:chgData name="Alejandro Cerezo Lasne" userId="d318735d-b8e5-4f1a-b3a1-33090e35db06" providerId="ADAL" clId="{F9D3E146-641D-4CF9-B2D3-C062F86AB256}" dt="2021-07-26T07:43:53.885" v="729" actId="1076"/>
          <ac:spMkLst>
            <pc:docMk/>
            <pc:sldMk cId="41059973" sldId="563"/>
            <ac:spMk id="3" creationId="{1C5AC0F5-F53B-4F67-9A49-ACCC55CE9787}"/>
          </ac:spMkLst>
        </pc:spChg>
      </pc:sldChg>
      <pc:sldChg chg="addSp modSp mod">
        <pc:chgData name="Alejandro Cerezo Lasne" userId="d318735d-b8e5-4f1a-b3a1-33090e35db06" providerId="ADAL" clId="{F9D3E146-641D-4CF9-B2D3-C062F86AB256}" dt="2021-07-25T17:42:06.764" v="508" actId="1076"/>
        <pc:sldMkLst>
          <pc:docMk/>
          <pc:sldMk cId="888287468" sldId="569"/>
        </pc:sldMkLst>
        <pc:spChg chg="add mod">
          <ac:chgData name="Alejandro Cerezo Lasne" userId="d318735d-b8e5-4f1a-b3a1-33090e35db06" providerId="ADAL" clId="{F9D3E146-641D-4CF9-B2D3-C062F86AB256}" dt="2021-07-25T17:42:06.764" v="508" actId="1076"/>
          <ac:spMkLst>
            <pc:docMk/>
            <pc:sldMk cId="888287468" sldId="569"/>
            <ac:spMk id="2" creationId="{16A3B640-A061-4F74-9945-8B88C48999ED}"/>
          </ac:spMkLst>
        </pc:spChg>
      </pc:sldChg>
      <pc:sldChg chg="ord">
        <pc:chgData name="Alejandro Cerezo Lasne" userId="d318735d-b8e5-4f1a-b3a1-33090e35db06" providerId="ADAL" clId="{F9D3E146-641D-4CF9-B2D3-C062F86AB256}" dt="2021-07-25T15:46:21.362" v="50"/>
        <pc:sldMkLst>
          <pc:docMk/>
          <pc:sldMk cId="718157777" sldId="593"/>
        </pc:sldMkLst>
      </pc:sldChg>
      <pc:sldChg chg="ord">
        <pc:chgData name="Alejandro Cerezo Lasne" userId="d318735d-b8e5-4f1a-b3a1-33090e35db06" providerId="ADAL" clId="{F9D3E146-641D-4CF9-B2D3-C062F86AB256}" dt="2021-07-25T15:46:21.362" v="50"/>
        <pc:sldMkLst>
          <pc:docMk/>
          <pc:sldMk cId="204492364" sldId="594"/>
        </pc:sldMkLst>
      </pc:sldChg>
      <pc:sldChg chg="ord">
        <pc:chgData name="Alejandro Cerezo Lasne" userId="d318735d-b8e5-4f1a-b3a1-33090e35db06" providerId="ADAL" clId="{F9D3E146-641D-4CF9-B2D3-C062F86AB256}" dt="2021-07-25T15:46:21.362" v="50"/>
        <pc:sldMkLst>
          <pc:docMk/>
          <pc:sldMk cId="3345894629" sldId="613"/>
        </pc:sldMkLst>
      </pc:sldChg>
      <pc:sldChg chg="ord">
        <pc:chgData name="Alejandro Cerezo Lasne" userId="d318735d-b8e5-4f1a-b3a1-33090e35db06" providerId="ADAL" clId="{F9D3E146-641D-4CF9-B2D3-C062F86AB256}" dt="2021-07-25T15:46:46.037" v="52"/>
        <pc:sldMkLst>
          <pc:docMk/>
          <pc:sldMk cId="205515731" sldId="629"/>
        </pc:sldMkLst>
      </pc:sldChg>
      <pc:sldChg chg="ord">
        <pc:chgData name="Alejandro Cerezo Lasne" userId="d318735d-b8e5-4f1a-b3a1-33090e35db06" providerId="ADAL" clId="{F9D3E146-641D-4CF9-B2D3-C062F86AB256}" dt="2021-07-25T15:46:21.362" v="50"/>
        <pc:sldMkLst>
          <pc:docMk/>
          <pc:sldMk cId="420448" sldId="633"/>
        </pc:sldMkLst>
      </pc:sldChg>
      <pc:sldChg chg="ord">
        <pc:chgData name="Alejandro Cerezo Lasne" userId="d318735d-b8e5-4f1a-b3a1-33090e35db06" providerId="ADAL" clId="{F9D3E146-641D-4CF9-B2D3-C062F86AB256}" dt="2021-07-25T15:46:46.037" v="52"/>
        <pc:sldMkLst>
          <pc:docMk/>
          <pc:sldMk cId="562158882" sldId="636"/>
        </pc:sldMkLst>
      </pc:sldChg>
      <pc:sldChg chg="ord">
        <pc:chgData name="Alejandro Cerezo Lasne" userId="d318735d-b8e5-4f1a-b3a1-33090e35db06" providerId="ADAL" clId="{F9D3E146-641D-4CF9-B2D3-C062F86AB256}" dt="2021-07-25T15:46:46.037" v="52"/>
        <pc:sldMkLst>
          <pc:docMk/>
          <pc:sldMk cId="3650189306" sldId="637"/>
        </pc:sldMkLst>
      </pc:sldChg>
      <pc:sldChg chg="ord">
        <pc:chgData name="Alejandro Cerezo Lasne" userId="d318735d-b8e5-4f1a-b3a1-33090e35db06" providerId="ADAL" clId="{F9D3E146-641D-4CF9-B2D3-C062F86AB256}" dt="2021-07-25T15:46:46.037" v="52"/>
        <pc:sldMkLst>
          <pc:docMk/>
          <pc:sldMk cId="2934835210" sldId="638"/>
        </pc:sldMkLst>
      </pc:sldChg>
      <pc:sldChg chg="ord">
        <pc:chgData name="Alejandro Cerezo Lasne" userId="d318735d-b8e5-4f1a-b3a1-33090e35db06" providerId="ADAL" clId="{F9D3E146-641D-4CF9-B2D3-C062F86AB256}" dt="2021-07-25T15:46:21.362" v="50"/>
        <pc:sldMkLst>
          <pc:docMk/>
          <pc:sldMk cId="3815189604" sldId="694"/>
        </pc:sldMkLst>
      </pc:sldChg>
      <pc:sldChg chg="modSp mod ord">
        <pc:chgData name="Alejandro Cerezo Lasne" userId="d318735d-b8e5-4f1a-b3a1-33090e35db06" providerId="ADAL" clId="{F9D3E146-641D-4CF9-B2D3-C062F86AB256}" dt="2021-07-26T06:41:26.137" v="728" actId="1076"/>
        <pc:sldMkLst>
          <pc:docMk/>
          <pc:sldMk cId="1882082360" sldId="797"/>
        </pc:sldMkLst>
        <pc:graphicFrameChg chg="mod">
          <ac:chgData name="Alejandro Cerezo Lasne" userId="d318735d-b8e5-4f1a-b3a1-33090e35db06" providerId="ADAL" clId="{F9D3E146-641D-4CF9-B2D3-C062F86AB256}" dt="2021-07-26T06:41:26.137" v="728" actId="1076"/>
          <ac:graphicFrameMkLst>
            <pc:docMk/>
            <pc:sldMk cId="1882082360" sldId="797"/>
            <ac:graphicFrameMk id="7" creationId="{DD8F3FF0-76D2-434B-B184-D095D4CF3F38}"/>
          </ac:graphicFrameMkLst>
        </pc:graphicFrameChg>
      </pc:sldChg>
      <pc:sldChg chg="ord">
        <pc:chgData name="Alejandro Cerezo Lasne" userId="d318735d-b8e5-4f1a-b3a1-33090e35db06" providerId="ADAL" clId="{F9D3E146-641D-4CF9-B2D3-C062F86AB256}" dt="2021-07-25T15:42:00.963" v="48"/>
        <pc:sldMkLst>
          <pc:docMk/>
          <pc:sldMk cId="1919750763" sldId="798"/>
        </pc:sldMkLst>
      </pc:sldChg>
      <pc:sldChg chg="ord">
        <pc:chgData name="Alejandro Cerezo Lasne" userId="d318735d-b8e5-4f1a-b3a1-33090e35db06" providerId="ADAL" clId="{F9D3E146-641D-4CF9-B2D3-C062F86AB256}" dt="2021-07-25T15:42:00.963" v="48"/>
        <pc:sldMkLst>
          <pc:docMk/>
          <pc:sldMk cId="3144327936" sldId="799"/>
        </pc:sldMkLst>
      </pc:sldChg>
      <pc:sldChg chg="modSp mod ord">
        <pc:chgData name="Alejandro Cerezo Lasne" userId="d318735d-b8e5-4f1a-b3a1-33090e35db06" providerId="ADAL" clId="{F9D3E146-641D-4CF9-B2D3-C062F86AB256}" dt="2021-07-26T09:12:50.449" v="730" actId="6549"/>
        <pc:sldMkLst>
          <pc:docMk/>
          <pc:sldMk cId="977980827" sldId="800"/>
        </pc:sldMkLst>
        <pc:spChg chg="mod">
          <ac:chgData name="Alejandro Cerezo Lasne" userId="d318735d-b8e5-4f1a-b3a1-33090e35db06" providerId="ADAL" clId="{F9D3E146-641D-4CF9-B2D3-C062F86AB256}" dt="2021-07-26T09:12:50.449" v="730" actId="6549"/>
          <ac:spMkLst>
            <pc:docMk/>
            <pc:sldMk cId="977980827" sldId="800"/>
            <ac:spMk id="2" creationId="{0791690B-79CF-4D6E-BEC1-558B0F148EEF}"/>
          </ac:spMkLst>
        </pc:spChg>
      </pc:sldChg>
      <pc:sldChg chg="modSp mod">
        <pc:chgData name="Alejandro Cerezo Lasne" userId="d318735d-b8e5-4f1a-b3a1-33090e35db06" providerId="ADAL" clId="{F9D3E146-641D-4CF9-B2D3-C062F86AB256}" dt="2021-07-26T15:31:34.648" v="1054" actId="1076"/>
        <pc:sldMkLst>
          <pc:docMk/>
          <pc:sldMk cId="75777490" sldId="802"/>
        </pc:sldMkLst>
        <pc:spChg chg="mod">
          <ac:chgData name="Alejandro Cerezo Lasne" userId="d318735d-b8e5-4f1a-b3a1-33090e35db06" providerId="ADAL" clId="{F9D3E146-641D-4CF9-B2D3-C062F86AB256}" dt="2021-07-26T15:31:34.648" v="1054" actId="1076"/>
          <ac:spMkLst>
            <pc:docMk/>
            <pc:sldMk cId="75777490" sldId="802"/>
            <ac:spMk id="8" creationId="{09BE66E3-D932-46D2-9F2C-F8200EDC4F0E}"/>
          </ac:spMkLst>
        </pc:spChg>
      </pc:sldChg>
      <pc:sldChg chg="modSp mod">
        <pc:chgData name="Alejandro Cerezo Lasne" userId="d318735d-b8e5-4f1a-b3a1-33090e35db06" providerId="ADAL" clId="{F9D3E146-641D-4CF9-B2D3-C062F86AB256}" dt="2021-07-26T15:38:58.624" v="1168" actId="20577"/>
        <pc:sldMkLst>
          <pc:docMk/>
          <pc:sldMk cId="4244617161" sldId="814"/>
        </pc:sldMkLst>
        <pc:spChg chg="mod">
          <ac:chgData name="Alejandro Cerezo Lasne" userId="d318735d-b8e5-4f1a-b3a1-33090e35db06" providerId="ADAL" clId="{F9D3E146-641D-4CF9-B2D3-C062F86AB256}" dt="2021-07-26T15:38:58.624" v="1168" actId="20577"/>
          <ac:spMkLst>
            <pc:docMk/>
            <pc:sldMk cId="4244617161" sldId="814"/>
            <ac:spMk id="4" creationId="{DF139E46-FC1F-4B82-83C7-7A947C1E3732}"/>
          </ac:spMkLst>
        </pc:spChg>
      </pc:sldChg>
      <pc:sldChg chg="delSp">
        <pc:chgData name="Alejandro Cerezo Lasne" userId="d318735d-b8e5-4f1a-b3a1-33090e35db06" providerId="ADAL" clId="{F9D3E146-641D-4CF9-B2D3-C062F86AB256}" dt="2021-07-26T16:19:21.874" v="1348"/>
        <pc:sldMkLst>
          <pc:docMk/>
          <pc:sldMk cId="3327012279" sldId="816"/>
        </pc:sldMkLst>
        <pc:picChg chg="del">
          <ac:chgData name="Alejandro Cerezo Lasne" userId="d318735d-b8e5-4f1a-b3a1-33090e35db06" providerId="ADAL" clId="{F9D3E146-641D-4CF9-B2D3-C062F86AB256}" dt="2021-07-26T16:19:21.874" v="1348"/>
          <ac:picMkLst>
            <pc:docMk/>
            <pc:sldMk cId="3327012279" sldId="816"/>
            <ac:picMk id="5" creationId="{170BF0A7-F776-4325-B370-0966EFA27B0E}"/>
          </ac:picMkLst>
        </pc:picChg>
      </pc:sldChg>
      <pc:sldChg chg="ord">
        <pc:chgData name="Alejandro Cerezo Lasne" userId="d318735d-b8e5-4f1a-b3a1-33090e35db06" providerId="ADAL" clId="{F9D3E146-641D-4CF9-B2D3-C062F86AB256}" dt="2021-07-25T15:46:46.037" v="52"/>
        <pc:sldMkLst>
          <pc:docMk/>
          <pc:sldMk cId="1620445188" sldId="825"/>
        </pc:sldMkLst>
      </pc:sldChg>
      <pc:sldChg chg="ord">
        <pc:chgData name="Alejandro Cerezo Lasne" userId="d318735d-b8e5-4f1a-b3a1-33090e35db06" providerId="ADAL" clId="{F9D3E146-641D-4CF9-B2D3-C062F86AB256}" dt="2021-07-25T15:46:46.037" v="52"/>
        <pc:sldMkLst>
          <pc:docMk/>
          <pc:sldMk cId="489537619" sldId="826"/>
        </pc:sldMkLst>
      </pc:sldChg>
      <pc:sldChg chg="ord">
        <pc:chgData name="Alejandro Cerezo Lasne" userId="d318735d-b8e5-4f1a-b3a1-33090e35db06" providerId="ADAL" clId="{F9D3E146-641D-4CF9-B2D3-C062F86AB256}" dt="2021-07-25T15:46:46.037" v="52"/>
        <pc:sldMkLst>
          <pc:docMk/>
          <pc:sldMk cId="3423478742" sldId="827"/>
        </pc:sldMkLst>
      </pc:sldChg>
      <pc:sldChg chg="modSp mod ord">
        <pc:chgData name="Alejandro Cerezo Lasne" userId="d318735d-b8e5-4f1a-b3a1-33090e35db06" providerId="ADAL" clId="{F9D3E146-641D-4CF9-B2D3-C062F86AB256}" dt="2021-07-25T17:16:03.631" v="353" actId="1076"/>
        <pc:sldMkLst>
          <pc:docMk/>
          <pc:sldMk cId="4160076360" sldId="1291"/>
        </pc:sldMkLst>
        <pc:spChg chg="mod">
          <ac:chgData name="Alejandro Cerezo Lasne" userId="d318735d-b8e5-4f1a-b3a1-33090e35db06" providerId="ADAL" clId="{F9D3E146-641D-4CF9-B2D3-C062F86AB256}" dt="2021-07-25T17:15:59.407" v="352" actId="20577"/>
          <ac:spMkLst>
            <pc:docMk/>
            <pc:sldMk cId="4160076360" sldId="1291"/>
            <ac:spMk id="2" creationId="{2AAC018E-3A52-485B-9E85-620EB1016BA4}"/>
          </ac:spMkLst>
        </pc:spChg>
        <pc:spChg chg="mod">
          <ac:chgData name="Alejandro Cerezo Lasne" userId="d318735d-b8e5-4f1a-b3a1-33090e35db06" providerId="ADAL" clId="{F9D3E146-641D-4CF9-B2D3-C062F86AB256}" dt="2021-07-25T17:16:03.631" v="353" actId="1076"/>
          <ac:spMkLst>
            <pc:docMk/>
            <pc:sldMk cId="4160076360" sldId="1291"/>
            <ac:spMk id="4" creationId="{09ECD54B-E836-4639-801B-070CA658B8A8}"/>
          </ac:spMkLst>
        </pc:spChg>
      </pc:sldChg>
      <pc:sldChg chg="ord">
        <pc:chgData name="Alejandro Cerezo Lasne" userId="d318735d-b8e5-4f1a-b3a1-33090e35db06" providerId="ADAL" clId="{F9D3E146-641D-4CF9-B2D3-C062F86AB256}" dt="2021-07-25T15:29:48.116" v="12"/>
        <pc:sldMkLst>
          <pc:docMk/>
          <pc:sldMk cId="1316142040" sldId="1292"/>
        </pc:sldMkLst>
      </pc:sldChg>
      <pc:sldChg chg="ord">
        <pc:chgData name="Alejandro Cerezo Lasne" userId="d318735d-b8e5-4f1a-b3a1-33090e35db06" providerId="ADAL" clId="{F9D3E146-641D-4CF9-B2D3-C062F86AB256}" dt="2021-07-25T15:30:54.945" v="27"/>
        <pc:sldMkLst>
          <pc:docMk/>
          <pc:sldMk cId="210298762" sldId="1293"/>
        </pc:sldMkLst>
      </pc:sldChg>
      <pc:sldChg chg="modSp">
        <pc:chgData name="Alejandro Cerezo Lasne" userId="d318735d-b8e5-4f1a-b3a1-33090e35db06" providerId="ADAL" clId="{F9D3E146-641D-4CF9-B2D3-C062F86AB256}" dt="2021-07-26T15:19:57.401" v="749" actId="20577"/>
        <pc:sldMkLst>
          <pc:docMk/>
          <pc:sldMk cId="316154361" sldId="1311"/>
        </pc:sldMkLst>
        <pc:graphicFrameChg chg="mod">
          <ac:chgData name="Alejandro Cerezo Lasne" userId="d318735d-b8e5-4f1a-b3a1-33090e35db06" providerId="ADAL" clId="{F9D3E146-641D-4CF9-B2D3-C062F86AB256}" dt="2021-07-26T15:19:57.401" v="749" actId="20577"/>
          <ac:graphicFrameMkLst>
            <pc:docMk/>
            <pc:sldMk cId="316154361" sldId="1311"/>
            <ac:graphicFrameMk id="5" creationId="{5DA190E2-50D4-4F90-8753-972519BBEC9D}"/>
          </ac:graphicFrameMkLst>
        </pc:graphicFrameChg>
      </pc:sldChg>
      <pc:sldChg chg="del">
        <pc:chgData name="Alejandro Cerezo Lasne" userId="d318735d-b8e5-4f1a-b3a1-33090e35db06" providerId="ADAL" clId="{F9D3E146-641D-4CF9-B2D3-C062F86AB256}" dt="2021-07-26T15:30:31.841" v="1053" actId="2696"/>
        <pc:sldMkLst>
          <pc:docMk/>
          <pc:sldMk cId="796352070" sldId="1312"/>
        </pc:sldMkLst>
      </pc:sldChg>
      <pc:sldChg chg="del">
        <pc:chgData name="Alejandro Cerezo Lasne" userId="d318735d-b8e5-4f1a-b3a1-33090e35db06" providerId="ADAL" clId="{F9D3E146-641D-4CF9-B2D3-C062F86AB256}" dt="2021-07-25T15:31:35.820" v="28" actId="2696"/>
        <pc:sldMkLst>
          <pc:docMk/>
          <pc:sldMk cId="1150933710" sldId="1313"/>
        </pc:sldMkLst>
      </pc:sldChg>
      <pc:sldChg chg="del">
        <pc:chgData name="Alejandro Cerezo Lasne" userId="d318735d-b8e5-4f1a-b3a1-33090e35db06" providerId="ADAL" clId="{F9D3E146-641D-4CF9-B2D3-C062F86AB256}" dt="2021-07-25T15:31:56.662" v="29" actId="2696"/>
        <pc:sldMkLst>
          <pc:docMk/>
          <pc:sldMk cId="1471463598" sldId="1314"/>
        </pc:sldMkLst>
      </pc:sldChg>
      <pc:sldChg chg="addSp modSp mod setBg">
        <pc:chgData name="Alejandro Cerezo Lasne" userId="d318735d-b8e5-4f1a-b3a1-33090e35db06" providerId="ADAL" clId="{F9D3E146-641D-4CF9-B2D3-C062F86AB256}" dt="2021-07-26T06:36:58.892" v="652" actId="26606"/>
        <pc:sldMkLst>
          <pc:docMk/>
          <pc:sldMk cId="2071977421" sldId="1315"/>
        </pc:sldMkLst>
        <pc:spChg chg="mod">
          <ac:chgData name="Alejandro Cerezo Lasne" userId="d318735d-b8e5-4f1a-b3a1-33090e35db06" providerId="ADAL" clId="{F9D3E146-641D-4CF9-B2D3-C062F86AB256}" dt="2021-07-26T06:36:58.892" v="652" actId="26606"/>
          <ac:spMkLst>
            <pc:docMk/>
            <pc:sldMk cId="2071977421" sldId="1315"/>
            <ac:spMk id="4" creationId="{A106D22A-14BF-4829-9FA2-7ACEBDC6C6EC}"/>
          </ac:spMkLst>
        </pc:spChg>
        <pc:spChg chg="mod">
          <ac:chgData name="Alejandro Cerezo Lasne" userId="d318735d-b8e5-4f1a-b3a1-33090e35db06" providerId="ADAL" clId="{F9D3E146-641D-4CF9-B2D3-C062F86AB256}" dt="2021-07-26T06:36:58.892" v="652" actId="26606"/>
          <ac:spMkLst>
            <pc:docMk/>
            <pc:sldMk cId="2071977421" sldId="1315"/>
            <ac:spMk id="5" creationId="{0BBBDB86-37D4-47A1-95C8-888788C5998B}"/>
          </ac:spMkLst>
        </pc:spChg>
        <pc:spChg chg="add">
          <ac:chgData name="Alejandro Cerezo Lasne" userId="d318735d-b8e5-4f1a-b3a1-33090e35db06" providerId="ADAL" clId="{F9D3E146-641D-4CF9-B2D3-C062F86AB256}" dt="2021-07-26T06:36:58.892" v="652" actId="26606"/>
          <ac:spMkLst>
            <pc:docMk/>
            <pc:sldMk cId="2071977421" sldId="1315"/>
            <ac:spMk id="10" creationId="{44D65982-4F00-4330-8DAA-DE6A9E4D6D23}"/>
          </ac:spMkLst>
        </pc:spChg>
        <pc:spChg chg="add">
          <ac:chgData name="Alejandro Cerezo Lasne" userId="d318735d-b8e5-4f1a-b3a1-33090e35db06" providerId="ADAL" clId="{F9D3E146-641D-4CF9-B2D3-C062F86AB256}" dt="2021-07-26T06:36:58.892" v="652" actId="26606"/>
          <ac:spMkLst>
            <pc:docMk/>
            <pc:sldMk cId="2071977421" sldId="1315"/>
            <ac:spMk id="12" creationId="{009115B9-5BFD-478D-9C87-29ADB3AF1721}"/>
          </ac:spMkLst>
        </pc:spChg>
        <pc:grpChg chg="add">
          <ac:chgData name="Alejandro Cerezo Lasne" userId="d318735d-b8e5-4f1a-b3a1-33090e35db06" providerId="ADAL" clId="{F9D3E146-641D-4CF9-B2D3-C062F86AB256}" dt="2021-07-26T06:36:58.892" v="652" actId="26606"/>
          <ac:grpSpMkLst>
            <pc:docMk/>
            <pc:sldMk cId="2071977421" sldId="1315"/>
            <ac:grpSpMk id="14" creationId="{8D57F946-2E03-4DE1-91F8-25BEDC663563}"/>
          </ac:grpSpMkLst>
        </pc:grpChg>
        <pc:grpChg chg="add">
          <ac:chgData name="Alejandro Cerezo Lasne" userId="d318735d-b8e5-4f1a-b3a1-33090e35db06" providerId="ADAL" clId="{F9D3E146-641D-4CF9-B2D3-C062F86AB256}" dt="2021-07-26T06:36:58.892" v="652" actId="26606"/>
          <ac:grpSpMkLst>
            <pc:docMk/>
            <pc:sldMk cId="2071977421" sldId="1315"/>
            <ac:grpSpMk id="18" creationId="{43F5E015-E085-4624-B431-B42414448684}"/>
          </ac:grpSpMkLst>
        </pc:grpChg>
      </pc:sldChg>
      <pc:sldChg chg="modSp mod ord">
        <pc:chgData name="Alejandro Cerezo Lasne" userId="d318735d-b8e5-4f1a-b3a1-33090e35db06" providerId="ADAL" clId="{F9D3E146-641D-4CF9-B2D3-C062F86AB256}" dt="2021-07-25T15:46:21.362" v="50"/>
        <pc:sldMkLst>
          <pc:docMk/>
          <pc:sldMk cId="2825364053" sldId="1319"/>
        </pc:sldMkLst>
        <pc:spChg chg="mod">
          <ac:chgData name="Alejandro Cerezo Lasne" userId="d318735d-b8e5-4f1a-b3a1-33090e35db06" providerId="ADAL" clId="{F9D3E146-641D-4CF9-B2D3-C062F86AB256}" dt="2021-07-25T15:28:05.806" v="5" actId="5793"/>
          <ac:spMkLst>
            <pc:docMk/>
            <pc:sldMk cId="2825364053" sldId="1319"/>
            <ac:spMk id="3" creationId="{E6B391B2-888A-4430-BCD0-7602E28140F2}"/>
          </ac:spMkLst>
        </pc:spChg>
      </pc:sldChg>
      <pc:sldChg chg="new del">
        <pc:chgData name="Alejandro Cerezo Lasne" userId="d318735d-b8e5-4f1a-b3a1-33090e35db06" providerId="ADAL" clId="{F9D3E146-641D-4CF9-B2D3-C062F86AB256}" dt="2021-07-25T15:33:57.402" v="33" actId="680"/>
        <pc:sldMkLst>
          <pc:docMk/>
          <pc:sldMk cId="1303904565" sldId="1320"/>
        </pc:sldMkLst>
      </pc:sldChg>
      <pc:sldChg chg="addSp delSp modSp new mod setBg modClrScheme setClrOvrMap delDesignElem chgLayout">
        <pc:chgData name="Alejandro Cerezo Lasne" userId="d318735d-b8e5-4f1a-b3a1-33090e35db06" providerId="ADAL" clId="{F9D3E146-641D-4CF9-B2D3-C062F86AB256}" dt="2021-07-25T17:13:09.059" v="253" actId="20577"/>
        <pc:sldMkLst>
          <pc:docMk/>
          <pc:sldMk cId="1347063606" sldId="1320"/>
        </pc:sldMkLst>
        <pc:spChg chg="del mod ord">
          <ac:chgData name="Alejandro Cerezo Lasne" userId="d318735d-b8e5-4f1a-b3a1-33090e35db06" providerId="ADAL" clId="{F9D3E146-641D-4CF9-B2D3-C062F86AB256}" dt="2021-07-25T16:38:04.039" v="71" actId="700"/>
          <ac:spMkLst>
            <pc:docMk/>
            <pc:sldMk cId="1347063606" sldId="1320"/>
            <ac:spMk id="2" creationId="{BF75975E-EB83-491E-906E-B931710B1B6C}"/>
          </ac:spMkLst>
        </pc:spChg>
        <pc:spChg chg="del mod ord">
          <ac:chgData name="Alejandro Cerezo Lasne" userId="d318735d-b8e5-4f1a-b3a1-33090e35db06" providerId="ADAL" clId="{F9D3E146-641D-4CF9-B2D3-C062F86AB256}" dt="2021-07-25T16:38:04.039" v="71" actId="700"/>
          <ac:spMkLst>
            <pc:docMk/>
            <pc:sldMk cId="1347063606" sldId="1320"/>
            <ac:spMk id="3" creationId="{872C8BC8-89F4-48E7-88AA-43042890A030}"/>
          </ac:spMkLst>
        </pc:spChg>
        <pc:spChg chg="del">
          <ac:chgData name="Alejandro Cerezo Lasne" userId="d318735d-b8e5-4f1a-b3a1-33090e35db06" providerId="ADAL" clId="{F9D3E146-641D-4CF9-B2D3-C062F86AB256}" dt="2021-07-25T16:38:04.039" v="71" actId="700"/>
          <ac:spMkLst>
            <pc:docMk/>
            <pc:sldMk cId="1347063606" sldId="1320"/>
            <ac:spMk id="4" creationId="{244F7921-F941-4EE7-B4C8-7D282E282BE7}"/>
          </ac:spMkLst>
        </pc:spChg>
        <pc:spChg chg="add mod ord">
          <ac:chgData name="Alejandro Cerezo Lasne" userId="d318735d-b8e5-4f1a-b3a1-33090e35db06" providerId="ADAL" clId="{F9D3E146-641D-4CF9-B2D3-C062F86AB256}" dt="2021-07-25T17:13:09.059" v="253" actId="20577"/>
          <ac:spMkLst>
            <pc:docMk/>
            <pc:sldMk cId="1347063606" sldId="1320"/>
            <ac:spMk id="5" creationId="{0FE62957-31D9-4F4E-BF7E-C4E41EBBCB47}"/>
          </ac:spMkLst>
        </pc:spChg>
        <pc:spChg chg="add del mod ord">
          <ac:chgData name="Alejandro Cerezo Lasne" userId="d318735d-b8e5-4f1a-b3a1-33090e35db06" providerId="ADAL" clId="{F9D3E146-641D-4CF9-B2D3-C062F86AB256}" dt="2021-07-25T16:38:30.800" v="86" actId="26606"/>
          <ac:spMkLst>
            <pc:docMk/>
            <pc:sldMk cId="1347063606" sldId="1320"/>
            <ac:spMk id="6" creationId="{7C290177-F065-448F-A10A-18EDD11A9B2D}"/>
          </ac:spMkLst>
        </pc:spChg>
        <pc:spChg chg="add del mod ord">
          <ac:chgData name="Alejandro Cerezo Lasne" userId="d318735d-b8e5-4f1a-b3a1-33090e35db06" providerId="ADAL" clId="{F9D3E146-641D-4CF9-B2D3-C062F86AB256}" dt="2021-07-25T17:12:20.031" v="223" actId="700"/>
          <ac:spMkLst>
            <pc:docMk/>
            <pc:sldMk cId="1347063606" sldId="1320"/>
            <ac:spMk id="7" creationId="{5B8EBA6A-DDF8-4C6A-A68A-045788BEDD81}"/>
          </ac:spMkLst>
        </pc:spChg>
        <pc:spChg chg="add del mod">
          <ac:chgData name="Alejandro Cerezo Lasne" userId="d318735d-b8e5-4f1a-b3a1-33090e35db06" providerId="ADAL" clId="{F9D3E146-641D-4CF9-B2D3-C062F86AB256}" dt="2021-07-25T17:12:47.580" v="235" actId="478"/>
          <ac:spMkLst>
            <pc:docMk/>
            <pc:sldMk cId="1347063606" sldId="1320"/>
            <ac:spMk id="9" creationId="{29877CA1-2724-405D-B773-0F1089FE590A}"/>
          </ac:spMkLst>
        </pc:spChg>
        <pc:spChg chg="add del">
          <ac:chgData name="Alejandro Cerezo Lasne" userId="d318735d-b8e5-4f1a-b3a1-33090e35db06" providerId="ADAL" clId="{F9D3E146-641D-4CF9-B2D3-C062F86AB256}" dt="2021-07-25T17:12:20.031" v="223" actId="700"/>
          <ac:spMkLst>
            <pc:docMk/>
            <pc:sldMk cId="1347063606" sldId="1320"/>
            <ac:spMk id="12" creationId="{0671A8AE-40A1-4631-A6B8-581AFF065482}"/>
          </ac:spMkLst>
        </pc:spChg>
        <pc:spChg chg="add del">
          <ac:chgData name="Alejandro Cerezo Lasne" userId="d318735d-b8e5-4f1a-b3a1-33090e35db06" providerId="ADAL" clId="{F9D3E146-641D-4CF9-B2D3-C062F86AB256}" dt="2021-07-25T17:12:20.031" v="223" actId="700"/>
          <ac:spMkLst>
            <pc:docMk/>
            <pc:sldMk cId="1347063606" sldId="1320"/>
            <ac:spMk id="14" creationId="{AB58EF07-17C2-48CF-ABB0-EEF1F17CB8F0}"/>
          </ac:spMkLst>
        </pc:spChg>
        <pc:spChg chg="add del">
          <ac:chgData name="Alejandro Cerezo Lasne" userId="d318735d-b8e5-4f1a-b3a1-33090e35db06" providerId="ADAL" clId="{F9D3E146-641D-4CF9-B2D3-C062F86AB256}" dt="2021-07-25T17:12:20.031" v="223" actId="700"/>
          <ac:spMkLst>
            <pc:docMk/>
            <pc:sldMk cId="1347063606" sldId="1320"/>
            <ac:spMk id="16" creationId="{AF2F604E-43BE-4DC3-B983-E071523364F8}"/>
          </ac:spMkLst>
        </pc:spChg>
        <pc:spChg chg="add del">
          <ac:chgData name="Alejandro Cerezo Lasne" userId="d318735d-b8e5-4f1a-b3a1-33090e35db06" providerId="ADAL" clId="{F9D3E146-641D-4CF9-B2D3-C062F86AB256}" dt="2021-07-25T17:12:20.031" v="223" actId="700"/>
          <ac:spMkLst>
            <pc:docMk/>
            <pc:sldMk cId="1347063606" sldId="1320"/>
            <ac:spMk id="18" creationId="{08C9B587-E65E-4B52-B37C-ABEBB6E87928}"/>
          </ac:spMkLst>
        </pc:spChg>
        <pc:picChg chg="add mod">
          <ac:chgData name="Alejandro Cerezo Lasne" userId="d318735d-b8e5-4f1a-b3a1-33090e35db06" providerId="ADAL" clId="{F9D3E146-641D-4CF9-B2D3-C062F86AB256}" dt="2021-07-25T17:12:25.039" v="225" actId="1076"/>
          <ac:picMkLst>
            <pc:docMk/>
            <pc:sldMk cId="1347063606" sldId="1320"/>
            <ac:picMk id="8" creationId="{7C9534B8-6198-46DD-948E-05B628A70AE3}"/>
          </ac:picMkLst>
        </pc:picChg>
      </pc:sldChg>
      <pc:sldChg chg="addSp delSp modSp new mod setBg modClrScheme setClrOvrMap chgLayout">
        <pc:chgData name="Alejandro Cerezo Lasne" userId="d318735d-b8e5-4f1a-b3a1-33090e35db06" providerId="ADAL" clId="{F9D3E146-641D-4CF9-B2D3-C062F86AB256}" dt="2021-07-25T16:57:53.024" v="123" actId="22"/>
        <pc:sldMkLst>
          <pc:docMk/>
          <pc:sldMk cId="245083737" sldId="1321"/>
        </pc:sldMkLst>
        <pc:spChg chg="del">
          <ac:chgData name="Alejandro Cerezo Lasne" userId="d318735d-b8e5-4f1a-b3a1-33090e35db06" providerId="ADAL" clId="{F9D3E146-641D-4CF9-B2D3-C062F86AB256}" dt="2021-07-25T16:49:12.679" v="88" actId="700"/>
          <ac:spMkLst>
            <pc:docMk/>
            <pc:sldMk cId="245083737" sldId="1321"/>
            <ac:spMk id="2" creationId="{48A392C0-951A-4313-B537-379CA2D55DA2}"/>
          </ac:spMkLst>
        </pc:spChg>
        <pc:spChg chg="del">
          <ac:chgData name="Alejandro Cerezo Lasne" userId="d318735d-b8e5-4f1a-b3a1-33090e35db06" providerId="ADAL" clId="{F9D3E146-641D-4CF9-B2D3-C062F86AB256}" dt="2021-07-25T16:49:12.679" v="88" actId="700"/>
          <ac:spMkLst>
            <pc:docMk/>
            <pc:sldMk cId="245083737" sldId="1321"/>
            <ac:spMk id="3" creationId="{C0869F50-E46C-4126-9581-C10ED8C953CB}"/>
          </ac:spMkLst>
        </pc:spChg>
        <pc:spChg chg="del">
          <ac:chgData name="Alejandro Cerezo Lasne" userId="d318735d-b8e5-4f1a-b3a1-33090e35db06" providerId="ADAL" clId="{F9D3E146-641D-4CF9-B2D3-C062F86AB256}" dt="2021-07-25T16:49:12.679" v="88" actId="700"/>
          <ac:spMkLst>
            <pc:docMk/>
            <pc:sldMk cId="245083737" sldId="1321"/>
            <ac:spMk id="4" creationId="{5828D13D-4AA1-431A-9A87-CF6B45571BAE}"/>
          </ac:spMkLst>
        </pc:spChg>
        <pc:spChg chg="add del">
          <ac:chgData name="Alejandro Cerezo Lasne" userId="d318735d-b8e5-4f1a-b3a1-33090e35db06" providerId="ADAL" clId="{F9D3E146-641D-4CF9-B2D3-C062F86AB256}" dt="2021-07-25T16:49:43.692" v="95" actId="26606"/>
          <ac:spMkLst>
            <pc:docMk/>
            <pc:sldMk cId="245083737" sldId="1321"/>
            <ac:spMk id="8" creationId="{B670DBD5-770C-4383-9F54-5B86E86BD5BB}"/>
          </ac:spMkLst>
        </pc:spChg>
        <pc:spChg chg="add del">
          <ac:chgData name="Alejandro Cerezo Lasne" userId="d318735d-b8e5-4f1a-b3a1-33090e35db06" providerId="ADAL" clId="{F9D3E146-641D-4CF9-B2D3-C062F86AB256}" dt="2021-07-25T16:49:33.769" v="91" actId="26606"/>
          <ac:spMkLst>
            <pc:docMk/>
            <pc:sldMk cId="245083737" sldId="1321"/>
            <ac:spMk id="11" creationId="{42A4FC2C-047E-45A5-965D-8E1E3BF09BC6}"/>
          </ac:spMkLst>
        </pc:spChg>
        <pc:spChg chg="add mod">
          <ac:chgData name="Alejandro Cerezo Lasne" userId="d318735d-b8e5-4f1a-b3a1-33090e35db06" providerId="ADAL" clId="{F9D3E146-641D-4CF9-B2D3-C062F86AB256}" dt="2021-07-25T16:56:30.733" v="117" actId="1076"/>
          <ac:spMkLst>
            <pc:docMk/>
            <pc:sldMk cId="245083737" sldId="1321"/>
            <ac:spMk id="12" creationId="{644179B0-69F1-4A93-8C79-E3D5AAF044F0}"/>
          </ac:spMkLst>
        </pc:spChg>
        <pc:spChg chg="add mod">
          <ac:chgData name="Alejandro Cerezo Lasne" userId="d318735d-b8e5-4f1a-b3a1-33090e35db06" providerId="ADAL" clId="{F9D3E146-641D-4CF9-B2D3-C062F86AB256}" dt="2021-07-25T16:57:36.205" v="122" actId="1076"/>
          <ac:spMkLst>
            <pc:docMk/>
            <pc:sldMk cId="245083737" sldId="1321"/>
            <ac:spMk id="14" creationId="{20ACA4CE-401E-4805-BABC-2DECCC275444}"/>
          </ac:spMkLst>
        </pc:spChg>
        <pc:spChg chg="add">
          <ac:chgData name="Alejandro Cerezo Lasne" userId="d318735d-b8e5-4f1a-b3a1-33090e35db06" providerId="ADAL" clId="{F9D3E146-641D-4CF9-B2D3-C062F86AB256}" dt="2021-07-25T16:57:53.024" v="123" actId="22"/>
          <ac:spMkLst>
            <pc:docMk/>
            <pc:sldMk cId="245083737" sldId="1321"/>
            <ac:spMk id="16" creationId="{2CA1FDD4-BA05-4FFD-9574-5592CF2AB842}"/>
          </ac:spMkLst>
        </pc:spChg>
        <pc:graphicFrameChg chg="add mod">
          <ac:chgData name="Alejandro Cerezo Lasne" userId="d318735d-b8e5-4f1a-b3a1-33090e35db06" providerId="ADAL" clId="{F9D3E146-641D-4CF9-B2D3-C062F86AB256}" dt="2021-07-25T16:55:15.399" v="105" actId="1076"/>
          <ac:graphicFrameMkLst>
            <pc:docMk/>
            <pc:sldMk cId="245083737" sldId="1321"/>
            <ac:graphicFrameMk id="7" creationId="{01ECA3BF-CB91-4E05-A432-BE869422198E}"/>
          </ac:graphicFrameMkLst>
        </pc:graphicFrameChg>
        <pc:picChg chg="add mod">
          <ac:chgData name="Alejandro Cerezo Lasne" userId="d318735d-b8e5-4f1a-b3a1-33090e35db06" providerId="ADAL" clId="{F9D3E146-641D-4CF9-B2D3-C062F86AB256}" dt="2021-07-25T16:49:57.023" v="99" actId="1076"/>
          <ac:picMkLst>
            <pc:docMk/>
            <pc:sldMk cId="245083737" sldId="1321"/>
            <ac:picMk id="6" creationId="{77A6FFB0-FA79-45DD-BEFC-A61FE1D475C3}"/>
          </ac:picMkLst>
        </pc:picChg>
        <pc:picChg chg="add mod">
          <ac:chgData name="Alejandro Cerezo Lasne" userId="d318735d-b8e5-4f1a-b3a1-33090e35db06" providerId="ADAL" clId="{F9D3E146-641D-4CF9-B2D3-C062F86AB256}" dt="2021-07-25T16:56:17.909" v="116" actId="1076"/>
          <ac:picMkLst>
            <pc:docMk/>
            <pc:sldMk cId="245083737" sldId="1321"/>
            <ac:picMk id="10" creationId="{37BEAB34-EED5-48B8-84D1-739BCABE8B88}"/>
          </ac:picMkLst>
        </pc:picChg>
      </pc:sldChg>
      <pc:sldChg chg="addSp delSp modSp new mod setBg modClrScheme chgLayout">
        <pc:chgData name="Alejandro Cerezo Lasne" userId="d318735d-b8e5-4f1a-b3a1-33090e35db06" providerId="ADAL" clId="{F9D3E146-641D-4CF9-B2D3-C062F86AB256}" dt="2021-07-25T17:03:02.690" v="181" actId="1076"/>
        <pc:sldMkLst>
          <pc:docMk/>
          <pc:sldMk cId="2530784675" sldId="1322"/>
        </pc:sldMkLst>
        <pc:spChg chg="add mod ord">
          <ac:chgData name="Alejandro Cerezo Lasne" userId="d318735d-b8e5-4f1a-b3a1-33090e35db06" providerId="ADAL" clId="{F9D3E146-641D-4CF9-B2D3-C062F86AB256}" dt="2021-07-25T16:59:41.594" v="163" actId="26606"/>
          <ac:spMkLst>
            <pc:docMk/>
            <pc:sldMk cId="2530784675" sldId="1322"/>
            <ac:spMk id="4" creationId="{ADB2FB8B-77F1-44BC-8D80-A7071702AFDC}"/>
          </ac:spMkLst>
        </pc:spChg>
        <pc:spChg chg="add mod">
          <ac:chgData name="Alejandro Cerezo Lasne" userId="d318735d-b8e5-4f1a-b3a1-33090e35db06" providerId="ADAL" clId="{F9D3E146-641D-4CF9-B2D3-C062F86AB256}" dt="2021-07-25T17:03:02.690" v="181" actId="1076"/>
          <ac:spMkLst>
            <pc:docMk/>
            <pc:sldMk cId="2530784675" sldId="1322"/>
            <ac:spMk id="8" creationId="{C26BA631-D725-444C-9B42-378BE701F1DA}"/>
          </ac:spMkLst>
        </pc:spChg>
        <pc:spChg chg="add del">
          <ac:chgData name="Alejandro Cerezo Lasne" userId="d318735d-b8e5-4f1a-b3a1-33090e35db06" providerId="ADAL" clId="{F9D3E146-641D-4CF9-B2D3-C062F86AB256}" dt="2021-07-25T16:59:41.591" v="162" actId="26606"/>
          <ac:spMkLst>
            <pc:docMk/>
            <pc:sldMk cId="2530784675" sldId="1322"/>
            <ac:spMk id="9" creationId="{1707FC24-6981-43D9-B525-C7832BA22463}"/>
          </ac:spMkLst>
        </pc:spChg>
        <pc:spChg chg="add">
          <ac:chgData name="Alejandro Cerezo Lasne" userId="d318735d-b8e5-4f1a-b3a1-33090e35db06" providerId="ADAL" clId="{F9D3E146-641D-4CF9-B2D3-C062F86AB256}" dt="2021-07-25T16:59:41.594" v="163" actId="26606"/>
          <ac:spMkLst>
            <pc:docMk/>
            <pc:sldMk cId="2530784675" sldId="1322"/>
            <ac:spMk id="11" creationId="{D12DDE76-C203-4047-9998-63900085B5E8}"/>
          </ac:spMkLst>
        </pc:spChg>
        <pc:picChg chg="add mod ord">
          <ac:chgData name="Alejandro Cerezo Lasne" userId="d318735d-b8e5-4f1a-b3a1-33090e35db06" providerId="ADAL" clId="{F9D3E146-641D-4CF9-B2D3-C062F86AB256}" dt="2021-07-25T16:59:50.698" v="166" actId="1076"/>
          <ac:picMkLst>
            <pc:docMk/>
            <pc:sldMk cId="2530784675" sldId="1322"/>
            <ac:picMk id="3" creationId="{92B296C0-2047-4702-ADE9-C089E8E6E9C4}"/>
          </ac:picMkLst>
        </pc:picChg>
      </pc:sldChg>
      <pc:sldChg chg="addSp modSp new mod setBg">
        <pc:chgData name="Alejandro Cerezo Lasne" userId="d318735d-b8e5-4f1a-b3a1-33090e35db06" providerId="ADAL" clId="{F9D3E146-641D-4CF9-B2D3-C062F86AB256}" dt="2021-07-25T17:22:20.841" v="463" actId="1076"/>
        <pc:sldMkLst>
          <pc:docMk/>
          <pc:sldMk cId="2714444329" sldId="1323"/>
        </pc:sldMkLst>
        <pc:spChg chg="mod">
          <ac:chgData name="Alejandro Cerezo Lasne" userId="d318735d-b8e5-4f1a-b3a1-33090e35db06" providerId="ADAL" clId="{F9D3E146-641D-4CF9-B2D3-C062F86AB256}" dt="2021-07-25T17:22:12.347" v="461" actId="27636"/>
          <ac:spMkLst>
            <pc:docMk/>
            <pc:sldMk cId="2714444329" sldId="1323"/>
            <ac:spMk id="2" creationId="{A7C40DA3-EF65-4D04-973E-4F8235B1A84B}"/>
          </ac:spMkLst>
        </pc:spChg>
        <pc:spChg chg="mod">
          <ac:chgData name="Alejandro Cerezo Lasne" userId="d318735d-b8e5-4f1a-b3a1-33090e35db06" providerId="ADAL" clId="{F9D3E146-641D-4CF9-B2D3-C062F86AB256}" dt="2021-07-25T17:22:20.841" v="463" actId="1076"/>
          <ac:spMkLst>
            <pc:docMk/>
            <pc:sldMk cId="2714444329" sldId="1323"/>
            <ac:spMk id="3" creationId="{0E145BB4-B7E3-4DD7-AD89-7240855F8419}"/>
          </ac:spMkLst>
        </pc:spChg>
        <pc:spChg chg="add">
          <ac:chgData name="Alejandro Cerezo Lasne" userId="d318735d-b8e5-4f1a-b3a1-33090e35db06" providerId="ADAL" clId="{F9D3E146-641D-4CF9-B2D3-C062F86AB256}" dt="2021-07-25T17:13:58.994" v="286" actId="26606"/>
          <ac:spMkLst>
            <pc:docMk/>
            <pc:sldMk cId="2714444329" sldId="1323"/>
            <ac:spMk id="9" creationId="{79BB35BC-D5C2-4C8B-A22A-A71E6191913B}"/>
          </ac:spMkLst>
        </pc:spChg>
        <pc:picChg chg="add">
          <ac:chgData name="Alejandro Cerezo Lasne" userId="d318735d-b8e5-4f1a-b3a1-33090e35db06" providerId="ADAL" clId="{F9D3E146-641D-4CF9-B2D3-C062F86AB256}" dt="2021-07-25T17:13:58.994" v="286" actId="26606"/>
          <ac:picMkLst>
            <pc:docMk/>
            <pc:sldMk cId="2714444329" sldId="1323"/>
            <ac:picMk id="5" creationId="{47F98AE3-D4B6-415D-9F70-5AFB9F70A9FE}"/>
          </ac:picMkLst>
        </pc:picChg>
      </pc:sldChg>
      <pc:sldChg chg="addSp delSp modSp new mod setBg modClrScheme chgLayout">
        <pc:chgData name="Alejandro Cerezo Lasne" userId="d318735d-b8e5-4f1a-b3a1-33090e35db06" providerId="ADAL" clId="{F9D3E146-641D-4CF9-B2D3-C062F86AB256}" dt="2021-07-25T17:26:18.757" v="498" actId="26606"/>
        <pc:sldMkLst>
          <pc:docMk/>
          <pc:sldMk cId="1793993982" sldId="1324"/>
        </pc:sldMkLst>
        <pc:spChg chg="del mod ord">
          <ac:chgData name="Alejandro Cerezo Lasne" userId="d318735d-b8e5-4f1a-b3a1-33090e35db06" providerId="ADAL" clId="{F9D3E146-641D-4CF9-B2D3-C062F86AB256}" dt="2021-07-25T17:17:08.944" v="355" actId="700"/>
          <ac:spMkLst>
            <pc:docMk/>
            <pc:sldMk cId="1793993982" sldId="1324"/>
            <ac:spMk id="2" creationId="{428A018E-404D-43E2-BEF9-9B02D8F1E153}"/>
          </ac:spMkLst>
        </pc:spChg>
        <pc:spChg chg="del mod ord">
          <ac:chgData name="Alejandro Cerezo Lasne" userId="d318735d-b8e5-4f1a-b3a1-33090e35db06" providerId="ADAL" clId="{F9D3E146-641D-4CF9-B2D3-C062F86AB256}" dt="2021-07-25T17:17:08.944" v="355" actId="700"/>
          <ac:spMkLst>
            <pc:docMk/>
            <pc:sldMk cId="1793993982" sldId="1324"/>
            <ac:spMk id="3" creationId="{30BB7193-D660-46F1-8F53-E4FDB4E5F622}"/>
          </ac:spMkLst>
        </pc:spChg>
        <pc:spChg chg="del">
          <ac:chgData name="Alejandro Cerezo Lasne" userId="d318735d-b8e5-4f1a-b3a1-33090e35db06" providerId="ADAL" clId="{F9D3E146-641D-4CF9-B2D3-C062F86AB256}" dt="2021-07-25T17:17:08.944" v="355" actId="700"/>
          <ac:spMkLst>
            <pc:docMk/>
            <pc:sldMk cId="1793993982" sldId="1324"/>
            <ac:spMk id="4" creationId="{CF7988A4-FA59-42B0-A9E1-307B3366B8FF}"/>
          </ac:spMkLst>
        </pc:spChg>
        <pc:spChg chg="add mod ord">
          <ac:chgData name="Alejandro Cerezo Lasne" userId="d318735d-b8e5-4f1a-b3a1-33090e35db06" providerId="ADAL" clId="{F9D3E146-641D-4CF9-B2D3-C062F86AB256}" dt="2021-07-25T17:26:18.757" v="498" actId="26606"/>
          <ac:spMkLst>
            <pc:docMk/>
            <pc:sldMk cId="1793993982" sldId="1324"/>
            <ac:spMk id="5" creationId="{7783ECA8-8AA5-4212-A170-7209BB4D2B26}"/>
          </ac:spMkLst>
        </pc:spChg>
        <pc:spChg chg="add del mod ord">
          <ac:chgData name="Alejandro Cerezo Lasne" userId="d318735d-b8e5-4f1a-b3a1-33090e35db06" providerId="ADAL" clId="{F9D3E146-641D-4CF9-B2D3-C062F86AB256}" dt="2021-07-25T17:26:18.757" v="498" actId="26606"/>
          <ac:spMkLst>
            <pc:docMk/>
            <pc:sldMk cId="1793993982" sldId="1324"/>
            <ac:spMk id="6" creationId="{77D43F7F-ECB7-4D06-A8A6-1E591AE5CB3B}"/>
          </ac:spMkLst>
        </pc:spChg>
        <pc:spChg chg="add">
          <ac:chgData name="Alejandro Cerezo Lasne" userId="d318735d-b8e5-4f1a-b3a1-33090e35db06" providerId="ADAL" clId="{F9D3E146-641D-4CF9-B2D3-C062F86AB256}" dt="2021-07-25T17:26:18.757" v="498" actId="26606"/>
          <ac:spMkLst>
            <pc:docMk/>
            <pc:sldMk cId="1793993982" sldId="1324"/>
            <ac:spMk id="12" creationId="{BACC6370-2D7E-4714-9D71-7542949D7D5D}"/>
          </ac:spMkLst>
        </pc:spChg>
        <pc:spChg chg="add">
          <ac:chgData name="Alejandro Cerezo Lasne" userId="d318735d-b8e5-4f1a-b3a1-33090e35db06" providerId="ADAL" clId="{F9D3E146-641D-4CF9-B2D3-C062F86AB256}" dt="2021-07-25T17:26:18.757" v="498" actId="26606"/>
          <ac:spMkLst>
            <pc:docMk/>
            <pc:sldMk cId="1793993982" sldId="1324"/>
            <ac:spMk id="14" creationId="{256B2C21-A230-48C0-8DF1-C46611373C44}"/>
          </ac:spMkLst>
        </pc:spChg>
        <pc:spChg chg="add">
          <ac:chgData name="Alejandro Cerezo Lasne" userId="d318735d-b8e5-4f1a-b3a1-33090e35db06" providerId="ADAL" clId="{F9D3E146-641D-4CF9-B2D3-C062F86AB256}" dt="2021-07-25T17:26:18.757" v="498" actId="26606"/>
          <ac:spMkLst>
            <pc:docMk/>
            <pc:sldMk cId="1793993982" sldId="1324"/>
            <ac:spMk id="16" creationId="{3847E18C-932D-4C95-AABA-FEC7C9499AD7}"/>
          </ac:spMkLst>
        </pc:spChg>
        <pc:spChg chg="add">
          <ac:chgData name="Alejandro Cerezo Lasne" userId="d318735d-b8e5-4f1a-b3a1-33090e35db06" providerId="ADAL" clId="{F9D3E146-641D-4CF9-B2D3-C062F86AB256}" dt="2021-07-25T17:26:18.757" v="498" actId="26606"/>
          <ac:spMkLst>
            <pc:docMk/>
            <pc:sldMk cId="1793993982" sldId="1324"/>
            <ac:spMk id="18" creationId="{3150CB11-0C61-439E-910F-5787759E72A0}"/>
          </ac:spMkLst>
        </pc:spChg>
        <pc:spChg chg="add">
          <ac:chgData name="Alejandro Cerezo Lasne" userId="d318735d-b8e5-4f1a-b3a1-33090e35db06" providerId="ADAL" clId="{F9D3E146-641D-4CF9-B2D3-C062F86AB256}" dt="2021-07-25T17:26:18.757" v="498" actId="26606"/>
          <ac:spMkLst>
            <pc:docMk/>
            <pc:sldMk cId="1793993982" sldId="1324"/>
            <ac:spMk id="20" creationId="{43F8A58B-5155-44CE-A5FF-7647B47D0A7A}"/>
          </ac:spMkLst>
        </pc:spChg>
        <pc:spChg chg="add">
          <ac:chgData name="Alejandro Cerezo Lasne" userId="d318735d-b8e5-4f1a-b3a1-33090e35db06" providerId="ADAL" clId="{F9D3E146-641D-4CF9-B2D3-C062F86AB256}" dt="2021-07-25T17:26:18.757" v="498" actId="26606"/>
          <ac:spMkLst>
            <pc:docMk/>
            <pc:sldMk cId="1793993982" sldId="1324"/>
            <ac:spMk id="22" creationId="{443F2ACA-E6D6-4028-82DD-F03C262D5DE6}"/>
          </ac:spMkLst>
        </pc:spChg>
        <pc:graphicFrameChg chg="add">
          <ac:chgData name="Alejandro Cerezo Lasne" userId="d318735d-b8e5-4f1a-b3a1-33090e35db06" providerId="ADAL" clId="{F9D3E146-641D-4CF9-B2D3-C062F86AB256}" dt="2021-07-25T17:26:18.757" v="498" actId="26606"/>
          <ac:graphicFrameMkLst>
            <pc:docMk/>
            <pc:sldMk cId="1793993982" sldId="1324"/>
            <ac:graphicFrameMk id="8" creationId="{82A65495-FCA1-4877-8A0D-60AF61A8466F}"/>
          </ac:graphicFrameMkLst>
        </pc:graphicFrameChg>
      </pc:sldChg>
      <pc:sldChg chg="addSp delSp modSp new mod ord setBg">
        <pc:chgData name="Alejandro Cerezo Lasne" userId="d318735d-b8e5-4f1a-b3a1-33090e35db06" providerId="ADAL" clId="{F9D3E146-641D-4CF9-B2D3-C062F86AB256}" dt="2021-07-25T17:22:33.521" v="466" actId="26606"/>
        <pc:sldMkLst>
          <pc:docMk/>
          <pc:sldMk cId="1961795593" sldId="1325"/>
        </pc:sldMkLst>
        <pc:spChg chg="mod">
          <ac:chgData name="Alejandro Cerezo Lasne" userId="d318735d-b8e5-4f1a-b3a1-33090e35db06" providerId="ADAL" clId="{F9D3E146-641D-4CF9-B2D3-C062F86AB256}" dt="2021-07-25T17:22:33.521" v="466" actId="26606"/>
          <ac:spMkLst>
            <pc:docMk/>
            <pc:sldMk cId="1961795593" sldId="1325"/>
            <ac:spMk id="2" creationId="{C47B6DDB-F1E9-4DC2-8BB0-85C9228937D3}"/>
          </ac:spMkLst>
        </pc:spChg>
        <pc:spChg chg="mod">
          <ac:chgData name="Alejandro Cerezo Lasne" userId="d318735d-b8e5-4f1a-b3a1-33090e35db06" providerId="ADAL" clId="{F9D3E146-641D-4CF9-B2D3-C062F86AB256}" dt="2021-07-25T17:22:33.521" v="466" actId="26606"/>
          <ac:spMkLst>
            <pc:docMk/>
            <pc:sldMk cId="1961795593" sldId="1325"/>
            <ac:spMk id="3" creationId="{D68D93B4-0C51-4A1E-9ED9-F7AB3AD70FD7}"/>
          </ac:spMkLst>
        </pc:spChg>
        <pc:spChg chg="add del">
          <ac:chgData name="Alejandro Cerezo Lasne" userId="d318735d-b8e5-4f1a-b3a1-33090e35db06" providerId="ADAL" clId="{F9D3E146-641D-4CF9-B2D3-C062F86AB256}" dt="2021-07-25T17:22:33.506" v="465" actId="26606"/>
          <ac:spMkLst>
            <pc:docMk/>
            <pc:sldMk cId="1961795593" sldId="1325"/>
            <ac:spMk id="9" creationId="{79BB35BC-D5C2-4C8B-A22A-A71E6191913B}"/>
          </ac:spMkLst>
        </pc:spChg>
        <pc:spChg chg="add">
          <ac:chgData name="Alejandro Cerezo Lasne" userId="d318735d-b8e5-4f1a-b3a1-33090e35db06" providerId="ADAL" clId="{F9D3E146-641D-4CF9-B2D3-C062F86AB256}" dt="2021-07-25T17:22:33.521" v="466" actId="26606"/>
          <ac:spMkLst>
            <pc:docMk/>
            <pc:sldMk cId="1961795593" sldId="1325"/>
            <ac:spMk id="11" creationId="{D009D6D5-DAC2-4A8B-A17A-E206B9012D09}"/>
          </ac:spMkLst>
        </pc:spChg>
        <pc:picChg chg="add del">
          <ac:chgData name="Alejandro Cerezo Lasne" userId="d318735d-b8e5-4f1a-b3a1-33090e35db06" providerId="ADAL" clId="{F9D3E146-641D-4CF9-B2D3-C062F86AB256}" dt="2021-07-25T17:22:33.506" v="465" actId="26606"/>
          <ac:picMkLst>
            <pc:docMk/>
            <pc:sldMk cId="1961795593" sldId="1325"/>
            <ac:picMk id="5" creationId="{B717F3F8-2FA8-405C-BA52-52DA5B367AF4}"/>
          </ac:picMkLst>
        </pc:picChg>
        <pc:picChg chg="add">
          <ac:chgData name="Alejandro Cerezo Lasne" userId="d318735d-b8e5-4f1a-b3a1-33090e35db06" providerId="ADAL" clId="{F9D3E146-641D-4CF9-B2D3-C062F86AB256}" dt="2021-07-25T17:22:33.521" v="466" actId="26606"/>
          <ac:picMkLst>
            <pc:docMk/>
            <pc:sldMk cId="1961795593" sldId="1325"/>
            <ac:picMk id="12" creationId="{132C1853-DE6F-447B-9E01-FE09872C92F0}"/>
          </ac:picMkLst>
        </pc:picChg>
      </pc:sldChg>
      <pc:sldChg chg="modSp mod">
        <pc:chgData name="Alejandro Cerezo Lasne" userId="d318735d-b8e5-4f1a-b3a1-33090e35db06" providerId="ADAL" clId="{F9D3E146-641D-4CF9-B2D3-C062F86AB256}" dt="2021-07-25T17:52:06.717" v="651" actId="20577"/>
        <pc:sldMkLst>
          <pc:docMk/>
          <pc:sldMk cId="1149680321" sldId="1326"/>
        </pc:sldMkLst>
        <pc:spChg chg="mod">
          <ac:chgData name="Alejandro Cerezo Lasne" userId="d318735d-b8e5-4f1a-b3a1-33090e35db06" providerId="ADAL" clId="{F9D3E146-641D-4CF9-B2D3-C062F86AB256}" dt="2021-07-25T17:50:53.230" v="533" actId="20577"/>
          <ac:spMkLst>
            <pc:docMk/>
            <pc:sldMk cId="1149680321" sldId="1326"/>
            <ac:spMk id="2" creationId="{73B0E13C-CAAB-43B5-97F1-B9727B6DFE53}"/>
          </ac:spMkLst>
        </pc:spChg>
        <pc:spChg chg="mod">
          <ac:chgData name="Alejandro Cerezo Lasne" userId="d318735d-b8e5-4f1a-b3a1-33090e35db06" providerId="ADAL" clId="{F9D3E146-641D-4CF9-B2D3-C062F86AB256}" dt="2021-07-25T17:52:06.717" v="651" actId="20577"/>
          <ac:spMkLst>
            <pc:docMk/>
            <pc:sldMk cId="1149680321" sldId="1326"/>
            <ac:spMk id="4" creationId="{31FE89B4-71B7-4B9D-A056-930FE853E585}"/>
          </ac:spMkLst>
        </pc:spChg>
      </pc:sldChg>
      <pc:sldChg chg="add del">
        <pc:chgData name="Alejandro Cerezo Lasne" userId="d318735d-b8e5-4f1a-b3a1-33090e35db06" providerId="ADAL" clId="{F9D3E146-641D-4CF9-B2D3-C062F86AB256}" dt="2021-07-26T15:23:26.430" v="751" actId="2890"/>
        <pc:sldMkLst>
          <pc:docMk/>
          <pc:sldMk cId="2935583980" sldId="1327"/>
        </pc:sldMkLst>
      </pc:sldChg>
      <pc:sldChg chg="addSp modSp mod">
        <pc:chgData name="Alejandro Cerezo Lasne" userId="d318735d-b8e5-4f1a-b3a1-33090e35db06" providerId="ADAL" clId="{F9D3E146-641D-4CF9-B2D3-C062F86AB256}" dt="2021-07-26T15:35:17.842" v="1167" actId="1076"/>
        <pc:sldMkLst>
          <pc:docMk/>
          <pc:sldMk cId="3957914540" sldId="1327"/>
        </pc:sldMkLst>
        <pc:spChg chg="mod">
          <ac:chgData name="Alejandro Cerezo Lasne" userId="d318735d-b8e5-4f1a-b3a1-33090e35db06" providerId="ADAL" clId="{F9D3E146-641D-4CF9-B2D3-C062F86AB256}" dt="2021-07-26T15:30:08.053" v="1052" actId="20577"/>
          <ac:spMkLst>
            <pc:docMk/>
            <pc:sldMk cId="3957914540" sldId="1327"/>
            <ac:spMk id="2" creationId="{88AEA14C-5323-49DF-9064-21A9EE43D9CF}"/>
          </ac:spMkLst>
        </pc:spChg>
        <pc:spChg chg="mod">
          <ac:chgData name="Alejandro Cerezo Lasne" userId="d318735d-b8e5-4f1a-b3a1-33090e35db06" providerId="ADAL" clId="{F9D3E146-641D-4CF9-B2D3-C062F86AB256}" dt="2021-07-26T15:29:26.744" v="1036" actId="20577"/>
          <ac:spMkLst>
            <pc:docMk/>
            <pc:sldMk cId="3957914540" sldId="1327"/>
            <ac:spMk id="4" creationId="{DF139E46-FC1F-4B82-83C7-7A947C1E3732}"/>
          </ac:spMkLst>
        </pc:spChg>
        <pc:spChg chg="mod">
          <ac:chgData name="Alejandro Cerezo Lasne" userId="d318735d-b8e5-4f1a-b3a1-33090e35db06" providerId="ADAL" clId="{F9D3E146-641D-4CF9-B2D3-C062F86AB256}" dt="2021-07-26T15:32:59.619" v="1057" actId="1076"/>
          <ac:spMkLst>
            <pc:docMk/>
            <pc:sldMk cId="3957914540" sldId="1327"/>
            <ac:spMk id="8" creationId="{09BE66E3-D932-46D2-9F2C-F8200EDC4F0E}"/>
          </ac:spMkLst>
        </pc:spChg>
        <pc:spChg chg="add mod">
          <ac:chgData name="Alejandro Cerezo Lasne" userId="d318735d-b8e5-4f1a-b3a1-33090e35db06" providerId="ADAL" clId="{F9D3E146-641D-4CF9-B2D3-C062F86AB256}" dt="2021-07-26T15:35:17.842" v="1167" actId="1076"/>
          <ac:spMkLst>
            <pc:docMk/>
            <pc:sldMk cId="3957914540" sldId="1327"/>
            <ac:spMk id="9" creationId="{405B6900-D2D2-42FB-B625-2970A9050A5F}"/>
          </ac:spMkLst>
        </pc:spChg>
      </pc:sldChg>
      <pc:sldChg chg="addSp delSp modSp add mod ord">
        <pc:chgData name="Alejandro Cerezo Lasne" userId="d318735d-b8e5-4f1a-b3a1-33090e35db06" providerId="ADAL" clId="{F9D3E146-641D-4CF9-B2D3-C062F86AB256}" dt="2021-07-26T16:12:24.730" v="1300" actId="1076"/>
        <pc:sldMkLst>
          <pc:docMk/>
          <pc:sldMk cId="3008446553" sldId="1328"/>
        </pc:sldMkLst>
        <pc:spChg chg="mod">
          <ac:chgData name="Alejandro Cerezo Lasne" userId="d318735d-b8e5-4f1a-b3a1-33090e35db06" providerId="ADAL" clId="{F9D3E146-641D-4CF9-B2D3-C062F86AB256}" dt="2021-07-26T16:09:54.887" v="1243" actId="20577"/>
          <ac:spMkLst>
            <pc:docMk/>
            <pc:sldMk cId="3008446553" sldId="1328"/>
            <ac:spMk id="4" creationId="{20C43B82-5DFE-44A6-9089-F736F12049E3}"/>
          </ac:spMkLst>
        </pc:spChg>
        <pc:spChg chg="del mod">
          <ac:chgData name="Alejandro Cerezo Lasne" userId="d318735d-b8e5-4f1a-b3a1-33090e35db06" providerId="ADAL" clId="{F9D3E146-641D-4CF9-B2D3-C062F86AB256}" dt="2021-07-26T16:10:14.994" v="1246" actId="478"/>
          <ac:spMkLst>
            <pc:docMk/>
            <pc:sldMk cId="3008446553" sldId="1328"/>
            <ac:spMk id="5" creationId="{2BB8F629-23E3-4822-B54B-562C6F61503D}"/>
          </ac:spMkLst>
        </pc:spChg>
        <pc:spChg chg="del">
          <ac:chgData name="Alejandro Cerezo Lasne" userId="d318735d-b8e5-4f1a-b3a1-33090e35db06" providerId="ADAL" clId="{F9D3E146-641D-4CF9-B2D3-C062F86AB256}" dt="2021-07-26T16:10:03.802" v="1244" actId="478"/>
          <ac:spMkLst>
            <pc:docMk/>
            <pc:sldMk cId="3008446553" sldId="1328"/>
            <ac:spMk id="6" creationId="{EAAB707A-163B-4853-A6C2-267F6A2E73E1}"/>
          </ac:spMkLst>
        </pc:spChg>
        <pc:spChg chg="add del">
          <ac:chgData name="Alejandro Cerezo Lasne" userId="d318735d-b8e5-4f1a-b3a1-33090e35db06" providerId="ADAL" clId="{F9D3E146-641D-4CF9-B2D3-C062F86AB256}" dt="2021-07-26T16:07:05.065" v="1224" actId="22"/>
          <ac:spMkLst>
            <pc:docMk/>
            <pc:sldMk cId="3008446553" sldId="1328"/>
            <ac:spMk id="7" creationId="{CEB341A4-263F-4AFD-BC06-8A4EA880780B}"/>
          </ac:spMkLst>
        </pc:spChg>
        <pc:spChg chg="add del">
          <ac:chgData name="Alejandro Cerezo Lasne" userId="d318735d-b8e5-4f1a-b3a1-33090e35db06" providerId="ADAL" clId="{F9D3E146-641D-4CF9-B2D3-C062F86AB256}" dt="2021-07-26T16:07:08.245" v="1226" actId="22"/>
          <ac:spMkLst>
            <pc:docMk/>
            <pc:sldMk cId="3008446553" sldId="1328"/>
            <ac:spMk id="8" creationId="{1E0597F1-B87F-4244-A13A-17925D026130}"/>
          </ac:spMkLst>
        </pc:spChg>
        <pc:spChg chg="add del">
          <ac:chgData name="Alejandro Cerezo Lasne" userId="d318735d-b8e5-4f1a-b3a1-33090e35db06" providerId="ADAL" clId="{F9D3E146-641D-4CF9-B2D3-C062F86AB256}" dt="2021-07-26T16:07:14.664" v="1228" actId="478"/>
          <ac:spMkLst>
            <pc:docMk/>
            <pc:sldMk cId="3008446553" sldId="1328"/>
            <ac:spMk id="10" creationId="{DFAE3152-DB14-454C-8946-77E964D23960}"/>
          </ac:spMkLst>
        </pc:spChg>
        <pc:spChg chg="add mod">
          <ac:chgData name="Alejandro Cerezo Lasne" userId="d318735d-b8e5-4f1a-b3a1-33090e35db06" providerId="ADAL" clId="{F9D3E146-641D-4CF9-B2D3-C062F86AB256}" dt="2021-07-26T16:12:21.302" v="1299" actId="1076"/>
          <ac:spMkLst>
            <pc:docMk/>
            <pc:sldMk cId="3008446553" sldId="1328"/>
            <ac:spMk id="11" creationId="{D4949717-73F4-488E-8C44-2FF9092D6A4A}"/>
          </ac:spMkLst>
        </pc:spChg>
        <pc:spChg chg="add mod">
          <ac:chgData name="Alejandro Cerezo Lasne" userId="d318735d-b8e5-4f1a-b3a1-33090e35db06" providerId="ADAL" clId="{F9D3E146-641D-4CF9-B2D3-C062F86AB256}" dt="2021-07-26T16:12:24.730" v="1300" actId="1076"/>
          <ac:spMkLst>
            <pc:docMk/>
            <pc:sldMk cId="3008446553" sldId="1328"/>
            <ac:spMk id="12" creationId="{E1F9A317-8C2D-494D-9478-BE26C66E5E98}"/>
          </ac:spMkLst>
        </pc:spChg>
      </pc:sldChg>
      <pc:sldChg chg="delSp modSp add mod">
        <pc:chgData name="Alejandro Cerezo Lasne" userId="d318735d-b8e5-4f1a-b3a1-33090e35db06" providerId="ADAL" clId="{F9D3E146-641D-4CF9-B2D3-C062F86AB256}" dt="2021-07-26T16:15:29.249" v="1322" actId="1076"/>
        <pc:sldMkLst>
          <pc:docMk/>
          <pc:sldMk cId="2649284153" sldId="1329"/>
        </pc:sldMkLst>
        <pc:spChg chg="mod">
          <ac:chgData name="Alejandro Cerezo Lasne" userId="d318735d-b8e5-4f1a-b3a1-33090e35db06" providerId="ADAL" clId="{F9D3E146-641D-4CF9-B2D3-C062F86AB256}" dt="2021-07-26T16:15:29.249" v="1322" actId="1076"/>
          <ac:spMkLst>
            <pc:docMk/>
            <pc:sldMk cId="2649284153" sldId="1329"/>
            <ac:spMk id="5" creationId="{2BB8F629-23E3-4822-B54B-562C6F61503D}"/>
          </ac:spMkLst>
        </pc:spChg>
        <pc:spChg chg="mod">
          <ac:chgData name="Alejandro Cerezo Lasne" userId="d318735d-b8e5-4f1a-b3a1-33090e35db06" providerId="ADAL" clId="{F9D3E146-641D-4CF9-B2D3-C062F86AB256}" dt="2021-07-26T16:15:25.471" v="1321" actId="1076"/>
          <ac:spMkLst>
            <pc:docMk/>
            <pc:sldMk cId="2649284153" sldId="1329"/>
            <ac:spMk id="6" creationId="{EAAB707A-163B-4853-A6C2-267F6A2E73E1}"/>
          </ac:spMkLst>
        </pc:spChg>
        <pc:spChg chg="del">
          <ac:chgData name="Alejandro Cerezo Lasne" userId="d318735d-b8e5-4f1a-b3a1-33090e35db06" providerId="ADAL" clId="{F9D3E146-641D-4CF9-B2D3-C062F86AB256}" dt="2021-07-26T16:12:33.540" v="1301" actId="478"/>
          <ac:spMkLst>
            <pc:docMk/>
            <pc:sldMk cId="2649284153" sldId="1329"/>
            <ac:spMk id="11" creationId="{D4949717-73F4-488E-8C44-2FF9092D6A4A}"/>
          </ac:spMkLst>
        </pc:spChg>
      </pc:sldChg>
      <pc:sldChg chg="addSp del delDesignElem">
        <pc:chgData name="Alejandro Cerezo Lasne" userId="d318735d-b8e5-4f1a-b3a1-33090e35db06" providerId="ADAL" clId="{F9D3E146-641D-4CF9-B2D3-C062F86AB256}" dt="2021-07-26T16:15:53.069" v="1324"/>
        <pc:sldMkLst>
          <pc:docMk/>
          <pc:sldMk cId="3097872316" sldId="1330"/>
        </pc:sldMkLst>
        <pc:spChg chg="add">
          <ac:chgData name="Alejandro Cerezo Lasne" userId="d318735d-b8e5-4f1a-b3a1-33090e35db06" providerId="ADAL" clId="{F9D3E146-641D-4CF9-B2D3-C062F86AB256}" dt="2021-07-26T16:15:53.069" v="1324"/>
          <ac:spMkLst>
            <pc:docMk/>
            <pc:sldMk cId="3097872316" sldId="1330"/>
            <ac:spMk id="14" creationId="{867D4867-5BA7-4462-B2F6-A23F4A622AA7}"/>
          </ac:spMkLst>
        </pc:spChg>
      </pc:sldChg>
      <pc:sldChg chg="addSp delSp modSp add mod">
        <pc:chgData name="Alejandro Cerezo Lasne" userId="d318735d-b8e5-4f1a-b3a1-33090e35db06" providerId="ADAL" clId="{F9D3E146-641D-4CF9-B2D3-C062F86AB256}" dt="2021-07-26T16:33:34.339" v="2009" actId="20577"/>
        <pc:sldMkLst>
          <pc:docMk/>
          <pc:sldMk cId="3994894638" sldId="1330"/>
        </pc:sldMkLst>
        <pc:spChg chg="mod">
          <ac:chgData name="Alejandro Cerezo Lasne" userId="d318735d-b8e5-4f1a-b3a1-33090e35db06" providerId="ADAL" clId="{F9D3E146-641D-4CF9-B2D3-C062F86AB256}" dt="2021-07-26T16:16:07.190" v="1346" actId="27636"/>
          <ac:spMkLst>
            <pc:docMk/>
            <pc:sldMk cId="3994894638" sldId="1330"/>
            <ac:spMk id="2" creationId="{88AEA14C-5323-49DF-9064-21A9EE43D9CF}"/>
          </ac:spMkLst>
        </pc:spChg>
        <pc:spChg chg="mod">
          <ac:chgData name="Alejandro Cerezo Lasne" userId="d318735d-b8e5-4f1a-b3a1-33090e35db06" providerId="ADAL" clId="{F9D3E146-641D-4CF9-B2D3-C062F86AB256}" dt="2021-07-26T16:30:19.465" v="1799" actId="1076"/>
          <ac:spMkLst>
            <pc:docMk/>
            <pc:sldMk cId="3994894638" sldId="1330"/>
            <ac:spMk id="3" creationId="{B939A936-C982-47D2-A073-85EEB7DD08F8}"/>
          </ac:spMkLst>
        </pc:spChg>
        <pc:spChg chg="mod">
          <ac:chgData name="Alejandro Cerezo Lasne" userId="d318735d-b8e5-4f1a-b3a1-33090e35db06" providerId="ADAL" clId="{F9D3E146-641D-4CF9-B2D3-C062F86AB256}" dt="2021-07-26T16:33:34.339" v="2009" actId="20577"/>
          <ac:spMkLst>
            <pc:docMk/>
            <pc:sldMk cId="3994894638" sldId="1330"/>
            <ac:spMk id="4" creationId="{DF139E46-FC1F-4B82-83C7-7A947C1E3732}"/>
          </ac:spMkLst>
        </pc:spChg>
        <pc:spChg chg="mod">
          <ac:chgData name="Alejandro Cerezo Lasne" userId="d318735d-b8e5-4f1a-b3a1-33090e35db06" providerId="ADAL" clId="{F9D3E146-641D-4CF9-B2D3-C062F86AB256}" dt="2021-07-26T16:29:16.811" v="1751" actId="20577"/>
          <ac:spMkLst>
            <pc:docMk/>
            <pc:sldMk cId="3994894638" sldId="1330"/>
            <ac:spMk id="8" creationId="{09BE66E3-D932-46D2-9F2C-F8200EDC4F0E}"/>
          </ac:spMkLst>
        </pc:spChg>
        <pc:spChg chg="add mod">
          <ac:chgData name="Alejandro Cerezo Lasne" userId="d318735d-b8e5-4f1a-b3a1-33090e35db06" providerId="ADAL" clId="{F9D3E146-641D-4CF9-B2D3-C062F86AB256}" dt="2021-07-26T16:29:40.782" v="1755" actId="1076"/>
          <ac:spMkLst>
            <pc:docMk/>
            <pc:sldMk cId="3994894638" sldId="1330"/>
            <ac:spMk id="9" creationId="{4B7BA39F-B87D-40F9-8098-E2FA75B9EC23}"/>
          </ac:spMkLst>
        </pc:spChg>
        <pc:spChg chg="del">
          <ac:chgData name="Alejandro Cerezo Lasne" userId="d318735d-b8e5-4f1a-b3a1-33090e35db06" providerId="ADAL" clId="{F9D3E146-641D-4CF9-B2D3-C062F86AB256}" dt="2021-07-26T16:16:16.412" v="1347" actId="478"/>
          <ac:spMkLst>
            <pc:docMk/>
            <pc:sldMk cId="3994894638" sldId="1330"/>
            <ac:spMk id="10" creationId="{5F10B9BB-C314-4404-8561-1B9972B3AB2B}"/>
          </ac:spMkLst>
        </pc:spChg>
        <pc:spChg chg="add mod">
          <ac:chgData name="Alejandro Cerezo Lasne" userId="d318735d-b8e5-4f1a-b3a1-33090e35db06" providerId="ADAL" clId="{F9D3E146-641D-4CF9-B2D3-C062F86AB256}" dt="2021-07-26T16:30:31.868" v="1801" actId="1076"/>
          <ac:spMkLst>
            <pc:docMk/>
            <pc:sldMk cId="3994894638" sldId="1330"/>
            <ac:spMk id="12" creationId="{83B05DAA-33C1-48F7-80F5-FF6880EA5CE2}"/>
          </ac:spMkLst>
        </pc:spChg>
        <pc:spChg chg="add mod">
          <ac:chgData name="Alejandro Cerezo Lasne" userId="d318735d-b8e5-4f1a-b3a1-33090e35db06" providerId="ADAL" clId="{F9D3E146-641D-4CF9-B2D3-C062F86AB256}" dt="2021-07-26T16:31:03.458" v="1803" actId="1076"/>
          <ac:spMkLst>
            <pc:docMk/>
            <pc:sldMk cId="3994894638" sldId="1330"/>
            <ac:spMk id="13" creationId="{DF435300-FE57-4F69-8FD0-3F65629F8686}"/>
          </ac:spMkLst>
        </pc:spChg>
      </pc:sldChg>
      <pc:sldChg chg="modSp mod">
        <pc:chgData name="Alejandro Cerezo Lasne" userId="d318735d-b8e5-4f1a-b3a1-33090e35db06" providerId="ADAL" clId="{F9D3E146-641D-4CF9-B2D3-C062F86AB256}" dt="2021-07-27T08:39:58.393" v="4434" actId="20577"/>
        <pc:sldMkLst>
          <pc:docMk/>
          <pc:sldMk cId="2866437428" sldId="1331"/>
        </pc:sldMkLst>
        <pc:spChg chg="mod">
          <ac:chgData name="Alejandro Cerezo Lasne" userId="d318735d-b8e5-4f1a-b3a1-33090e35db06" providerId="ADAL" clId="{F9D3E146-641D-4CF9-B2D3-C062F86AB256}" dt="2021-07-26T16:19:52.097" v="1397" actId="20577"/>
          <ac:spMkLst>
            <pc:docMk/>
            <pc:sldMk cId="2866437428" sldId="1331"/>
            <ac:spMk id="5" creationId="{E077EBA3-D945-4B6C-A6AD-C4E3EA4FA5FA}"/>
          </ac:spMkLst>
        </pc:spChg>
        <pc:spChg chg="mod">
          <ac:chgData name="Alejandro Cerezo Lasne" userId="d318735d-b8e5-4f1a-b3a1-33090e35db06" providerId="ADAL" clId="{F9D3E146-641D-4CF9-B2D3-C062F86AB256}" dt="2021-07-27T08:39:58.393" v="4434" actId="20577"/>
          <ac:spMkLst>
            <pc:docMk/>
            <pc:sldMk cId="2866437428" sldId="1331"/>
            <ac:spMk id="6" creationId="{43C74B2B-64D2-48D4-9497-3A9C88211DA3}"/>
          </ac:spMkLst>
        </pc:spChg>
      </pc:sldChg>
      <pc:sldChg chg="delSp modSp add mod ord">
        <pc:chgData name="Alejandro Cerezo Lasne" userId="d318735d-b8e5-4f1a-b3a1-33090e35db06" providerId="ADAL" clId="{F9D3E146-641D-4CF9-B2D3-C062F86AB256}" dt="2021-07-26T18:23:10.412" v="2387" actId="1076"/>
        <pc:sldMkLst>
          <pc:docMk/>
          <pc:sldMk cId="1891578534" sldId="1332"/>
        </pc:sldMkLst>
        <pc:spChg chg="mod">
          <ac:chgData name="Alejandro Cerezo Lasne" userId="d318735d-b8e5-4f1a-b3a1-33090e35db06" providerId="ADAL" clId="{F9D3E146-641D-4CF9-B2D3-C062F86AB256}" dt="2021-07-26T18:10:03.053" v="2117" actId="20577"/>
          <ac:spMkLst>
            <pc:docMk/>
            <pc:sldMk cId="1891578534" sldId="1332"/>
            <ac:spMk id="4" creationId="{20C43B82-5DFE-44A6-9089-F736F12049E3}"/>
          </ac:spMkLst>
        </pc:spChg>
        <pc:spChg chg="mod">
          <ac:chgData name="Alejandro Cerezo Lasne" userId="d318735d-b8e5-4f1a-b3a1-33090e35db06" providerId="ADAL" clId="{F9D3E146-641D-4CF9-B2D3-C062F86AB256}" dt="2021-07-26T18:23:10.412" v="2387" actId="1076"/>
          <ac:spMkLst>
            <pc:docMk/>
            <pc:sldMk cId="1891578534" sldId="1332"/>
            <ac:spMk id="11" creationId="{D4949717-73F4-488E-8C44-2FF9092D6A4A}"/>
          </ac:spMkLst>
        </pc:spChg>
        <pc:spChg chg="del">
          <ac:chgData name="Alejandro Cerezo Lasne" userId="d318735d-b8e5-4f1a-b3a1-33090e35db06" providerId="ADAL" clId="{F9D3E146-641D-4CF9-B2D3-C062F86AB256}" dt="2021-07-26T18:05:50.994" v="2079" actId="478"/>
          <ac:spMkLst>
            <pc:docMk/>
            <pc:sldMk cId="1891578534" sldId="1332"/>
            <ac:spMk id="12" creationId="{E1F9A317-8C2D-494D-9478-BE26C66E5E98}"/>
          </ac:spMkLst>
        </pc:spChg>
      </pc:sldChg>
      <pc:sldChg chg="new del">
        <pc:chgData name="Alejandro Cerezo Lasne" userId="d318735d-b8e5-4f1a-b3a1-33090e35db06" providerId="ADAL" clId="{F9D3E146-641D-4CF9-B2D3-C062F86AB256}" dt="2021-07-26T17:59:05.243" v="2011" actId="680"/>
        <pc:sldMkLst>
          <pc:docMk/>
          <pc:sldMk cId="3782814021" sldId="1332"/>
        </pc:sldMkLst>
      </pc:sldChg>
      <pc:sldChg chg="addSp delSp modSp add mod">
        <pc:chgData name="Alejandro Cerezo Lasne" userId="d318735d-b8e5-4f1a-b3a1-33090e35db06" providerId="ADAL" clId="{F9D3E146-641D-4CF9-B2D3-C062F86AB256}" dt="2021-07-26T18:53:44.157" v="3351" actId="1076"/>
        <pc:sldMkLst>
          <pc:docMk/>
          <pc:sldMk cId="3485048238" sldId="1333"/>
        </pc:sldMkLst>
        <pc:spChg chg="mod">
          <ac:chgData name="Alejandro Cerezo Lasne" userId="d318735d-b8e5-4f1a-b3a1-33090e35db06" providerId="ADAL" clId="{F9D3E146-641D-4CF9-B2D3-C062F86AB256}" dt="2021-07-26T18:07:27.577" v="2089"/>
          <ac:spMkLst>
            <pc:docMk/>
            <pc:sldMk cId="3485048238" sldId="1333"/>
            <ac:spMk id="4" creationId="{20C43B82-5DFE-44A6-9089-F736F12049E3}"/>
          </ac:spMkLst>
        </pc:spChg>
        <pc:spChg chg="add del mod">
          <ac:chgData name="Alejandro Cerezo Lasne" userId="d318735d-b8e5-4f1a-b3a1-33090e35db06" providerId="ADAL" clId="{F9D3E146-641D-4CF9-B2D3-C062F86AB256}" dt="2021-07-26T18:27:05.754" v="2470" actId="478"/>
          <ac:spMkLst>
            <pc:docMk/>
            <pc:sldMk cId="3485048238" sldId="1333"/>
            <ac:spMk id="5" creationId="{0D3CA362-AF60-4FF8-8695-3890AA922326}"/>
          </ac:spMkLst>
        </pc:spChg>
        <pc:spChg chg="mod">
          <ac:chgData name="Alejandro Cerezo Lasne" userId="d318735d-b8e5-4f1a-b3a1-33090e35db06" providerId="ADAL" clId="{F9D3E146-641D-4CF9-B2D3-C062F86AB256}" dt="2021-07-26T18:53:44.157" v="3351" actId="1076"/>
          <ac:spMkLst>
            <pc:docMk/>
            <pc:sldMk cId="3485048238" sldId="1333"/>
            <ac:spMk id="11" creationId="{D4949717-73F4-488E-8C44-2FF9092D6A4A}"/>
          </ac:spMkLst>
        </pc:spChg>
      </pc:sldChg>
      <pc:sldChg chg="addSp modSp add mod">
        <pc:chgData name="Alejandro Cerezo Lasne" userId="d318735d-b8e5-4f1a-b3a1-33090e35db06" providerId="ADAL" clId="{F9D3E146-641D-4CF9-B2D3-C062F86AB256}" dt="2021-07-26T18:14:53.198" v="2386" actId="1076"/>
        <pc:sldMkLst>
          <pc:docMk/>
          <pc:sldMk cId="2372407249" sldId="1334"/>
        </pc:sldMkLst>
        <pc:spChg chg="add mod">
          <ac:chgData name="Alejandro Cerezo Lasne" userId="d318735d-b8e5-4f1a-b3a1-33090e35db06" providerId="ADAL" clId="{F9D3E146-641D-4CF9-B2D3-C062F86AB256}" dt="2021-07-26T18:14:53.198" v="2386" actId="1076"/>
          <ac:spMkLst>
            <pc:docMk/>
            <pc:sldMk cId="2372407249" sldId="1334"/>
            <ac:spMk id="2" creationId="{BAB408C1-865E-450D-9B27-B48EC61B6A1B}"/>
          </ac:spMkLst>
        </pc:spChg>
        <pc:spChg chg="mod">
          <ac:chgData name="Alejandro Cerezo Lasne" userId="d318735d-b8e5-4f1a-b3a1-33090e35db06" providerId="ADAL" clId="{F9D3E146-641D-4CF9-B2D3-C062F86AB256}" dt="2021-07-26T18:09:51.035" v="2113" actId="20577"/>
          <ac:spMkLst>
            <pc:docMk/>
            <pc:sldMk cId="2372407249" sldId="1334"/>
            <ac:spMk id="4" creationId="{20C43B82-5DFE-44A6-9089-F736F12049E3}"/>
          </ac:spMkLst>
        </pc:spChg>
        <pc:spChg chg="mod">
          <ac:chgData name="Alejandro Cerezo Lasne" userId="d318735d-b8e5-4f1a-b3a1-33090e35db06" providerId="ADAL" clId="{F9D3E146-641D-4CF9-B2D3-C062F86AB256}" dt="2021-07-26T18:11:42.395" v="2124" actId="1076"/>
          <ac:spMkLst>
            <pc:docMk/>
            <pc:sldMk cId="2372407249" sldId="1334"/>
            <ac:spMk id="11" creationId="{D4949717-73F4-488E-8C44-2FF9092D6A4A}"/>
          </ac:spMkLst>
        </pc:spChg>
      </pc:sldChg>
      <pc:sldChg chg="delSp modSp add mod">
        <pc:chgData name="Alejandro Cerezo Lasne" userId="d318735d-b8e5-4f1a-b3a1-33090e35db06" providerId="ADAL" clId="{F9D3E146-641D-4CF9-B2D3-C062F86AB256}" dt="2021-07-26T18:27:26.135" v="2472" actId="1076"/>
        <pc:sldMkLst>
          <pc:docMk/>
          <pc:sldMk cId="1269977281" sldId="1335"/>
        </pc:sldMkLst>
        <pc:spChg chg="mod">
          <ac:chgData name="Alejandro Cerezo Lasne" userId="d318735d-b8e5-4f1a-b3a1-33090e35db06" providerId="ADAL" clId="{F9D3E146-641D-4CF9-B2D3-C062F86AB256}" dt="2021-07-26T18:27:26.135" v="2472" actId="1076"/>
          <ac:spMkLst>
            <pc:docMk/>
            <pc:sldMk cId="1269977281" sldId="1335"/>
            <ac:spMk id="5" creationId="{0D3CA362-AF60-4FF8-8695-3890AA922326}"/>
          </ac:spMkLst>
        </pc:spChg>
        <pc:spChg chg="del mod">
          <ac:chgData name="Alejandro Cerezo Lasne" userId="d318735d-b8e5-4f1a-b3a1-33090e35db06" providerId="ADAL" clId="{F9D3E146-641D-4CF9-B2D3-C062F86AB256}" dt="2021-07-26T18:24:28.965" v="2395" actId="478"/>
          <ac:spMkLst>
            <pc:docMk/>
            <pc:sldMk cId="1269977281" sldId="1335"/>
            <ac:spMk id="11" creationId="{D4949717-73F4-488E-8C44-2FF9092D6A4A}"/>
          </ac:spMkLst>
        </pc:spChg>
      </pc:sldChg>
      <pc:sldChg chg="addSp delSp modSp new mod setBg modClrScheme setClrOvrMap chgLayout">
        <pc:chgData name="Alejandro Cerezo Lasne" userId="d318735d-b8e5-4f1a-b3a1-33090e35db06" providerId="ADAL" clId="{F9D3E146-641D-4CF9-B2D3-C062F86AB256}" dt="2021-07-26T18:55:43.504" v="3530" actId="20577"/>
        <pc:sldMkLst>
          <pc:docMk/>
          <pc:sldMk cId="3570345285" sldId="1336"/>
        </pc:sldMkLst>
        <pc:spChg chg="del mod ord">
          <ac:chgData name="Alejandro Cerezo Lasne" userId="d318735d-b8e5-4f1a-b3a1-33090e35db06" providerId="ADAL" clId="{F9D3E146-641D-4CF9-B2D3-C062F86AB256}" dt="2021-07-26T18:27:40.674" v="2474" actId="700"/>
          <ac:spMkLst>
            <pc:docMk/>
            <pc:sldMk cId="3570345285" sldId="1336"/>
            <ac:spMk id="2" creationId="{084A82D4-DAA6-475C-B8E2-EE4067C9A9B6}"/>
          </ac:spMkLst>
        </pc:spChg>
        <pc:spChg chg="add del mod ord">
          <ac:chgData name="Alejandro Cerezo Lasne" userId="d318735d-b8e5-4f1a-b3a1-33090e35db06" providerId="ADAL" clId="{F9D3E146-641D-4CF9-B2D3-C062F86AB256}" dt="2021-07-26T18:27:55.941" v="2475" actId="700"/>
          <ac:spMkLst>
            <pc:docMk/>
            <pc:sldMk cId="3570345285" sldId="1336"/>
            <ac:spMk id="3" creationId="{D5F0D185-DA95-4943-A231-0C196BD84A4E}"/>
          </ac:spMkLst>
        </pc:spChg>
        <pc:spChg chg="add del mod ord">
          <ac:chgData name="Alejandro Cerezo Lasne" userId="d318735d-b8e5-4f1a-b3a1-33090e35db06" providerId="ADAL" clId="{F9D3E146-641D-4CF9-B2D3-C062F86AB256}" dt="2021-07-26T18:27:55.941" v="2475" actId="700"/>
          <ac:spMkLst>
            <pc:docMk/>
            <pc:sldMk cId="3570345285" sldId="1336"/>
            <ac:spMk id="4" creationId="{B6BF86BC-7594-406A-AB0C-4E4B3F1A36EB}"/>
          </ac:spMkLst>
        </pc:spChg>
        <pc:spChg chg="add mod ord">
          <ac:chgData name="Alejandro Cerezo Lasne" userId="d318735d-b8e5-4f1a-b3a1-33090e35db06" providerId="ADAL" clId="{F9D3E146-641D-4CF9-B2D3-C062F86AB256}" dt="2021-07-26T18:31:45.870" v="2706" actId="26606"/>
          <ac:spMkLst>
            <pc:docMk/>
            <pc:sldMk cId="3570345285" sldId="1336"/>
            <ac:spMk id="5" creationId="{0D6F9843-0EA2-4C9F-9C78-76C9AE9A915E}"/>
          </ac:spMkLst>
        </pc:spChg>
        <pc:spChg chg="add del mod ord">
          <ac:chgData name="Alejandro Cerezo Lasne" userId="d318735d-b8e5-4f1a-b3a1-33090e35db06" providerId="ADAL" clId="{F9D3E146-641D-4CF9-B2D3-C062F86AB256}" dt="2021-07-26T18:31:45.870" v="2706" actId="26606"/>
          <ac:spMkLst>
            <pc:docMk/>
            <pc:sldMk cId="3570345285" sldId="1336"/>
            <ac:spMk id="6" creationId="{0EA66908-93AC-4F18-A810-388BA4F72F23}"/>
          </ac:spMkLst>
        </pc:spChg>
        <pc:spChg chg="add">
          <ac:chgData name="Alejandro Cerezo Lasne" userId="d318735d-b8e5-4f1a-b3a1-33090e35db06" providerId="ADAL" clId="{F9D3E146-641D-4CF9-B2D3-C062F86AB256}" dt="2021-07-26T18:31:45.870" v="2706" actId="26606"/>
          <ac:spMkLst>
            <pc:docMk/>
            <pc:sldMk cId="3570345285" sldId="1336"/>
            <ac:spMk id="11" creationId="{44D65982-4F00-4330-8DAA-DE6A9E4D6D23}"/>
          </ac:spMkLst>
        </pc:spChg>
        <pc:spChg chg="add del">
          <ac:chgData name="Alejandro Cerezo Lasne" userId="d318735d-b8e5-4f1a-b3a1-33090e35db06" providerId="ADAL" clId="{F9D3E146-641D-4CF9-B2D3-C062F86AB256}" dt="2021-07-26T18:31:45.798" v="2705" actId="26606"/>
          <ac:spMkLst>
            <pc:docMk/>
            <pc:sldMk cId="3570345285" sldId="1336"/>
            <ac:spMk id="12" creationId="{3CFEB548-CACC-4915-BA3A-ECFAD4BE055B}"/>
          </ac:spMkLst>
        </pc:spChg>
        <pc:spChg chg="add">
          <ac:chgData name="Alejandro Cerezo Lasne" userId="d318735d-b8e5-4f1a-b3a1-33090e35db06" providerId="ADAL" clId="{F9D3E146-641D-4CF9-B2D3-C062F86AB256}" dt="2021-07-26T18:31:45.870" v="2706" actId="26606"/>
          <ac:spMkLst>
            <pc:docMk/>
            <pc:sldMk cId="3570345285" sldId="1336"/>
            <ac:spMk id="13" creationId="{009115B9-5BFD-478D-9C87-29ADB3AF1721}"/>
          </ac:spMkLst>
        </pc:spChg>
        <pc:spChg chg="add del">
          <ac:chgData name="Alejandro Cerezo Lasne" userId="d318735d-b8e5-4f1a-b3a1-33090e35db06" providerId="ADAL" clId="{F9D3E146-641D-4CF9-B2D3-C062F86AB256}" dt="2021-07-26T18:31:45.798" v="2705" actId="26606"/>
          <ac:spMkLst>
            <pc:docMk/>
            <pc:sldMk cId="3570345285" sldId="1336"/>
            <ac:spMk id="14" creationId="{337DD617-02C2-4388-A86E-BAB7BD2847FF}"/>
          </ac:spMkLst>
        </pc:spChg>
        <pc:spChg chg="add del">
          <ac:chgData name="Alejandro Cerezo Lasne" userId="d318735d-b8e5-4f1a-b3a1-33090e35db06" providerId="ADAL" clId="{F9D3E146-641D-4CF9-B2D3-C062F86AB256}" dt="2021-07-26T18:31:45.798" v="2705" actId="26606"/>
          <ac:spMkLst>
            <pc:docMk/>
            <pc:sldMk cId="3570345285" sldId="1336"/>
            <ac:spMk id="30" creationId="{7A4FCEB1-CD0B-4966-8A9D-F458E4F79B0B}"/>
          </ac:spMkLst>
        </pc:spChg>
        <pc:spChg chg="add del">
          <ac:chgData name="Alejandro Cerezo Lasne" userId="d318735d-b8e5-4f1a-b3a1-33090e35db06" providerId="ADAL" clId="{F9D3E146-641D-4CF9-B2D3-C062F86AB256}" dt="2021-07-26T18:31:45.798" v="2705" actId="26606"/>
          <ac:spMkLst>
            <pc:docMk/>
            <pc:sldMk cId="3570345285" sldId="1336"/>
            <ac:spMk id="38" creationId="{D3B7B9BA-215A-4923-954F-3DAE9523ABEB}"/>
          </ac:spMkLst>
        </pc:spChg>
        <pc:spChg chg="add mod">
          <ac:chgData name="Alejandro Cerezo Lasne" userId="d318735d-b8e5-4f1a-b3a1-33090e35db06" providerId="ADAL" clId="{F9D3E146-641D-4CF9-B2D3-C062F86AB256}" dt="2021-07-26T18:55:43.504" v="3530" actId="20577"/>
          <ac:spMkLst>
            <pc:docMk/>
            <pc:sldMk cId="3570345285" sldId="1336"/>
            <ac:spMk id="52" creationId="{0EA66908-93AC-4F18-A810-388BA4F72F23}"/>
          </ac:spMkLst>
        </pc:spChg>
        <pc:grpChg chg="add">
          <ac:chgData name="Alejandro Cerezo Lasne" userId="d318735d-b8e5-4f1a-b3a1-33090e35db06" providerId="ADAL" clId="{F9D3E146-641D-4CF9-B2D3-C062F86AB256}" dt="2021-07-26T18:31:45.870" v="2706" actId="26606"/>
          <ac:grpSpMkLst>
            <pc:docMk/>
            <pc:sldMk cId="3570345285" sldId="1336"/>
            <ac:grpSpMk id="15" creationId="{8D57F946-2E03-4DE1-91F8-25BEDC663563}"/>
          </ac:grpSpMkLst>
        </pc:grpChg>
        <pc:grpChg chg="add del">
          <ac:chgData name="Alejandro Cerezo Lasne" userId="d318735d-b8e5-4f1a-b3a1-33090e35db06" providerId="ADAL" clId="{F9D3E146-641D-4CF9-B2D3-C062F86AB256}" dt="2021-07-26T18:31:45.798" v="2705" actId="26606"/>
          <ac:grpSpMkLst>
            <pc:docMk/>
            <pc:sldMk cId="3570345285" sldId="1336"/>
            <ac:grpSpMk id="16" creationId="{6971532D-ED15-4EA1-8D74-8B9D49117B1E}"/>
          </ac:grpSpMkLst>
        </pc:grpChg>
        <pc:grpChg chg="add">
          <ac:chgData name="Alejandro Cerezo Lasne" userId="d318735d-b8e5-4f1a-b3a1-33090e35db06" providerId="ADAL" clId="{F9D3E146-641D-4CF9-B2D3-C062F86AB256}" dt="2021-07-26T18:31:45.870" v="2706" actId="26606"/>
          <ac:grpSpMkLst>
            <pc:docMk/>
            <pc:sldMk cId="3570345285" sldId="1336"/>
            <ac:grpSpMk id="19" creationId="{43F5E015-E085-4624-B431-B42414448684}"/>
          </ac:grpSpMkLst>
        </pc:grpChg>
        <pc:grpChg chg="add del">
          <ac:chgData name="Alejandro Cerezo Lasne" userId="d318735d-b8e5-4f1a-b3a1-33090e35db06" providerId="ADAL" clId="{F9D3E146-641D-4CF9-B2D3-C062F86AB256}" dt="2021-07-26T18:31:45.798" v="2705" actId="26606"/>
          <ac:grpSpMkLst>
            <pc:docMk/>
            <pc:sldMk cId="3570345285" sldId="1336"/>
            <ac:grpSpMk id="22" creationId="{4527D98C-AF53-420B-A7B6-DD5AA7D5339E}"/>
          </ac:grpSpMkLst>
        </pc:grpChg>
        <pc:grpChg chg="add del">
          <ac:chgData name="Alejandro Cerezo Lasne" userId="d318735d-b8e5-4f1a-b3a1-33090e35db06" providerId="ADAL" clId="{F9D3E146-641D-4CF9-B2D3-C062F86AB256}" dt="2021-07-26T18:31:45.798" v="2705" actId="26606"/>
          <ac:grpSpMkLst>
            <pc:docMk/>
            <pc:sldMk cId="3570345285" sldId="1336"/>
            <ac:grpSpMk id="32" creationId="{D3866B94-A099-49F6-A378-974CED7F572C}"/>
          </ac:grpSpMkLst>
        </pc:grpChg>
        <pc:grpChg chg="add del">
          <ac:chgData name="Alejandro Cerezo Lasne" userId="d318735d-b8e5-4f1a-b3a1-33090e35db06" providerId="ADAL" clId="{F9D3E146-641D-4CF9-B2D3-C062F86AB256}" dt="2021-07-26T18:31:45.798" v="2705" actId="26606"/>
          <ac:grpSpMkLst>
            <pc:docMk/>
            <pc:sldMk cId="3570345285" sldId="1336"/>
            <ac:grpSpMk id="40" creationId="{34013081-B23F-45CB-A45B-562B629ADB7B}"/>
          </ac:grpSpMkLst>
        </pc:grpChg>
        <pc:graphicFrameChg chg="add del">
          <ac:chgData name="Alejandro Cerezo Lasne" userId="d318735d-b8e5-4f1a-b3a1-33090e35db06" providerId="ADAL" clId="{F9D3E146-641D-4CF9-B2D3-C062F86AB256}" dt="2021-07-26T18:31:45.798" v="2705" actId="26606"/>
          <ac:graphicFrameMkLst>
            <pc:docMk/>
            <pc:sldMk cId="3570345285" sldId="1336"/>
            <ac:graphicFrameMk id="8" creationId="{C87B3903-3CFD-4E0C-A820-3019A2548D93}"/>
          </ac:graphicFrameMkLst>
        </pc:graphicFrameChg>
      </pc:sldChg>
      <pc:sldChg chg="delSp modSp add mod ord">
        <pc:chgData name="Alejandro Cerezo Lasne" userId="d318735d-b8e5-4f1a-b3a1-33090e35db06" providerId="ADAL" clId="{F9D3E146-641D-4CF9-B2D3-C062F86AB256}" dt="2021-07-26T18:41:51.402" v="3023" actId="20577"/>
        <pc:sldMkLst>
          <pc:docMk/>
          <pc:sldMk cId="1251467356" sldId="1337"/>
        </pc:sldMkLst>
        <pc:spChg chg="mod">
          <ac:chgData name="Alejandro Cerezo Lasne" userId="d318735d-b8e5-4f1a-b3a1-33090e35db06" providerId="ADAL" clId="{F9D3E146-641D-4CF9-B2D3-C062F86AB256}" dt="2021-07-26T18:41:51.402" v="3023" actId="20577"/>
          <ac:spMkLst>
            <pc:docMk/>
            <pc:sldMk cId="1251467356" sldId="1337"/>
            <ac:spMk id="2" creationId="{88AEA14C-5323-49DF-9064-21A9EE43D9CF}"/>
          </ac:spMkLst>
        </pc:spChg>
        <pc:spChg chg="mod">
          <ac:chgData name="Alejandro Cerezo Lasne" userId="d318735d-b8e5-4f1a-b3a1-33090e35db06" providerId="ADAL" clId="{F9D3E146-641D-4CF9-B2D3-C062F86AB256}" dt="2021-07-26T18:38:54.006" v="2776" actId="1076"/>
          <ac:spMkLst>
            <pc:docMk/>
            <pc:sldMk cId="1251467356" sldId="1337"/>
            <ac:spMk id="3" creationId="{B939A936-C982-47D2-A073-85EEB7DD08F8}"/>
          </ac:spMkLst>
        </pc:spChg>
        <pc:spChg chg="mod">
          <ac:chgData name="Alejandro Cerezo Lasne" userId="d318735d-b8e5-4f1a-b3a1-33090e35db06" providerId="ADAL" clId="{F9D3E146-641D-4CF9-B2D3-C062F86AB256}" dt="2021-07-26T18:41:16.690" v="3009" actId="20577"/>
          <ac:spMkLst>
            <pc:docMk/>
            <pc:sldMk cId="1251467356" sldId="1337"/>
            <ac:spMk id="4" creationId="{DF139E46-FC1F-4B82-83C7-7A947C1E3732}"/>
          </ac:spMkLst>
        </pc:spChg>
        <pc:spChg chg="mod">
          <ac:chgData name="Alejandro Cerezo Lasne" userId="d318735d-b8e5-4f1a-b3a1-33090e35db06" providerId="ADAL" clId="{F9D3E146-641D-4CF9-B2D3-C062F86AB256}" dt="2021-07-26T18:38:48.987" v="2775" actId="1076"/>
          <ac:spMkLst>
            <pc:docMk/>
            <pc:sldMk cId="1251467356" sldId="1337"/>
            <ac:spMk id="8" creationId="{09BE66E3-D932-46D2-9F2C-F8200EDC4F0E}"/>
          </ac:spMkLst>
        </pc:spChg>
        <pc:spChg chg="mod">
          <ac:chgData name="Alejandro Cerezo Lasne" userId="d318735d-b8e5-4f1a-b3a1-33090e35db06" providerId="ADAL" clId="{F9D3E146-641D-4CF9-B2D3-C062F86AB256}" dt="2021-07-26T18:38:14.668" v="2764" actId="1076"/>
          <ac:spMkLst>
            <pc:docMk/>
            <pc:sldMk cId="1251467356" sldId="1337"/>
            <ac:spMk id="9" creationId="{4B7BA39F-B87D-40F9-8098-E2FA75B9EC23}"/>
          </ac:spMkLst>
        </pc:spChg>
        <pc:spChg chg="mod">
          <ac:chgData name="Alejandro Cerezo Lasne" userId="d318735d-b8e5-4f1a-b3a1-33090e35db06" providerId="ADAL" clId="{F9D3E146-641D-4CF9-B2D3-C062F86AB256}" dt="2021-07-26T18:39:15.097" v="2777" actId="1076"/>
          <ac:spMkLst>
            <pc:docMk/>
            <pc:sldMk cId="1251467356" sldId="1337"/>
            <ac:spMk id="12" creationId="{83B05DAA-33C1-48F7-80F5-FF6880EA5CE2}"/>
          </ac:spMkLst>
        </pc:spChg>
        <pc:spChg chg="del">
          <ac:chgData name="Alejandro Cerezo Lasne" userId="d318735d-b8e5-4f1a-b3a1-33090e35db06" providerId="ADAL" clId="{F9D3E146-641D-4CF9-B2D3-C062F86AB256}" dt="2021-07-26T18:37:25.175" v="2757" actId="478"/>
          <ac:spMkLst>
            <pc:docMk/>
            <pc:sldMk cId="1251467356" sldId="1337"/>
            <ac:spMk id="13" creationId="{DF435300-FE57-4F69-8FD0-3F65629F8686}"/>
          </ac:spMkLst>
        </pc:spChg>
      </pc:sldChg>
      <pc:sldChg chg="addSp delSp modSp add mod">
        <pc:chgData name="Alejandro Cerezo Lasne" userId="d318735d-b8e5-4f1a-b3a1-33090e35db06" providerId="ADAL" clId="{F9D3E146-641D-4CF9-B2D3-C062F86AB256}" dt="2021-07-26T18:52:58.620" v="3350" actId="20577"/>
        <pc:sldMkLst>
          <pc:docMk/>
          <pc:sldMk cId="2906694249" sldId="1338"/>
        </pc:sldMkLst>
        <pc:spChg chg="mod">
          <ac:chgData name="Alejandro Cerezo Lasne" userId="d318735d-b8e5-4f1a-b3a1-33090e35db06" providerId="ADAL" clId="{F9D3E146-641D-4CF9-B2D3-C062F86AB256}" dt="2021-07-26T18:41:45.673" v="3021" actId="20577"/>
          <ac:spMkLst>
            <pc:docMk/>
            <pc:sldMk cId="2906694249" sldId="1338"/>
            <ac:spMk id="2" creationId="{88AEA14C-5323-49DF-9064-21A9EE43D9CF}"/>
          </ac:spMkLst>
        </pc:spChg>
        <pc:spChg chg="mod">
          <ac:chgData name="Alejandro Cerezo Lasne" userId="d318735d-b8e5-4f1a-b3a1-33090e35db06" providerId="ADAL" clId="{F9D3E146-641D-4CF9-B2D3-C062F86AB256}" dt="2021-07-26T18:48:08.781" v="3184" actId="1076"/>
          <ac:spMkLst>
            <pc:docMk/>
            <pc:sldMk cId="2906694249" sldId="1338"/>
            <ac:spMk id="3" creationId="{B939A936-C982-47D2-A073-85EEB7DD08F8}"/>
          </ac:spMkLst>
        </pc:spChg>
        <pc:spChg chg="mod">
          <ac:chgData name="Alejandro Cerezo Lasne" userId="d318735d-b8e5-4f1a-b3a1-33090e35db06" providerId="ADAL" clId="{F9D3E146-641D-4CF9-B2D3-C062F86AB256}" dt="2021-07-26T18:52:58.620" v="3350" actId="20577"/>
          <ac:spMkLst>
            <pc:docMk/>
            <pc:sldMk cId="2906694249" sldId="1338"/>
            <ac:spMk id="4" creationId="{DF139E46-FC1F-4B82-83C7-7A947C1E3732}"/>
          </ac:spMkLst>
        </pc:spChg>
        <pc:spChg chg="mod">
          <ac:chgData name="Alejandro Cerezo Lasne" userId="d318735d-b8e5-4f1a-b3a1-33090e35db06" providerId="ADAL" clId="{F9D3E146-641D-4CF9-B2D3-C062F86AB256}" dt="2021-07-26T18:47:59.728" v="3183" actId="1076"/>
          <ac:spMkLst>
            <pc:docMk/>
            <pc:sldMk cId="2906694249" sldId="1338"/>
            <ac:spMk id="8" creationId="{09BE66E3-D932-46D2-9F2C-F8200EDC4F0E}"/>
          </ac:spMkLst>
        </pc:spChg>
        <pc:spChg chg="del">
          <ac:chgData name="Alejandro Cerezo Lasne" userId="d318735d-b8e5-4f1a-b3a1-33090e35db06" providerId="ADAL" clId="{F9D3E146-641D-4CF9-B2D3-C062F86AB256}" dt="2021-07-26T18:47:54.311" v="3182" actId="478"/>
          <ac:spMkLst>
            <pc:docMk/>
            <pc:sldMk cId="2906694249" sldId="1338"/>
            <ac:spMk id="9" creationId="{4B7BA39F-B87D-40F9-8098-E2FA75B9EC23}"/>
          </ac:spMkLst>
        </pc:spChg>
        <pc:spChg chg="mod">
          <ac:chgData name="Alejandro Cerezo Lasne" userId="d318735d-b8e5-4f1a-b3a1-33090e35db06" providerId="ADAL" clId="{F9D3E146-641D-4CF9-B2D3-C062F86AB256}" dt="2021-07-26T18:48:13.395" v="3185" actId="1076"/>
          <ac:spMkLst>
            <pc:docMk/>
            <pc:sldMk cId="2906694249" sldId="1338"/>
            <ac:spMk id="12" creationId="{83B05DAA-33C1-48F7-80F5-FF6880EA5CE2}"/>
          </ac:spMkLst>
        </pc:spChg>
        <pc:spChg chg="add mod">
          <ac:chgData name="Alejandro Cerezo Lasne" userId="d318735d-b8e5-4f1a-b3a1-33090e35db06" providerId="ADAL" clId="{F9D3E146-641D-4CF9-B2D3-C062F86AB256}" dt="2021-07-26T18:52:15.486" v="3300" actId="1076"/>
          <ac:spMkLst>
            <pc:docMk/>
            <pc:sldMk cId="2906694249" sldId="1338"/>
            <ac:spMk id="13" creationId="{DCE66A54-1A20-48D1-9C5B-7446BCD84D35}"/>
          </ac:spMkLst>
        </pc:spChg>
      </pc:sldChg>
      <pc:sldChg chg="delSp modSp add mod ord">
        <pc:chgData name="Alejandro Cerezo Lasne" userId="d318735d-b8e5-4f1a-b3a1-33090e35db06" providerId="ADAL" clId="{F9D3E146-641D-4CF9-B2D3-C062F86AB256}" dt="2021-07-26T19:15:19.975" v="3867" actId="20577"/>
        <pc:sldMkLst>
          <pc:docMk/>
          <pc:sldMk cId="562150015" sldId="1339"/>
        </pc:sldMkLst>
        <pc:spChg chg="mod">
          <ac:chgData name="Alejandro Cerezo Lasne" userId="d318735d-b8e5-4f1a-b3a1-33090e35db06" providerId="ADAL" clId="{F9D3E146-641D-4CF9-B2D3-C062F86AB256}" dt="2021-07-26T18:56:18.161" v="3543" actId="20577"/>
          <ac:spMkLst>
            <pc:docMk/>
            <pc:sldMk cId="562150015" sldId="1339"/>
            <ac:spMk id="2" creationId="{88AEA14C-5323-49DF-9064-21A9EE43D9CF}"/>
          </ac:spMkLst>
        </pc:spChg>
        <pc:spChg chg="del">
          <ac:chgData name="Alejandro Cerezo Lasne" userId="d318735d-b8e5-4f1a-b3a1-33090e35db06" providerId="ADAL" clId="{F9D3E146-641D-4CF9-B2D3-C062F86AB256}" dt="2021-07-26T19:11:20.893" v="3547" actId="478"/>
          <ac:spMkLst>
            <pc:docMk/>
            <pc:sldMk cId="562150015" sldId="1339"/>
            <ac:spMk id="3" creationId="{B939A936-C982-47D2-A073-85EEB7DD08F8}"/>
          </ac:spMkLst>
        </pc:spChg>
        <pc:spChg chg="mod">
          <ac:chgData name="Alejandro Cerezo Lasne" userId="d318735d-b8e5-4f1a-b3a1-33090e35db06" providerId="ADAL" clId="{F9D3E146-641D-4CF9-B2D3-C062F86AB256}" dt="2021-07-26T19:15:19.975" v="3867" actId="20577"/>
          <ac:spMkLst>
            <pc:docMk/>
            <pc:sldMk cId="562150015" sldId="1339"/>
            <ac:spMk id="4" creationId="{DF139E46-FC1F-4B82-83C7-7A947C1E3732}"/>
          </ac:spMkLst>
        </pc:spChg>
        <pc:spChg chg="mod">
          <ac:chgData name="Alejandro Cerezo Lasne" userId="d318735d-b8e5-4f1a-b3a1-33090e35db06" providerId="ADAL" clId="{F9D3E146-641D-4CF9-B2D3-C062F86AB256}" dt="2021-07-26T19:11:57.626" v="3559" actId="20577"/>
          <ac:spMkLst>
            <pc:docMk/>
            <pc:sldMk cId="562150015" sldId="1339"/>
            <ac:spMk id="8" creationId="{09BE66E3-D932-46D2-9F2C-F8200EDC4F0E}"/>
          </ac:spMkLst>
        </pc:spChg>
        <pc:spChg chg="del">
          <ac:chgData name="Alejandro Cerezo Lasne" userId="d318735d-b8e5-4f1a-b3a1-33090e35db06" providerId="ADAL" clId="{F9D3E146-641D-4CF9-B2D3-C062F86AB256}" dt="2021-07-26T19:11:23.078" v="3548" actId="478"/>
          <ac:spMkLst>
            <pc:docMk/>
            <pc:sldMk cId="562150015" sldId="1339"/>
            <ac:spMk id="12" creationId="{83B05DAA-33C1-48F7-80F5-FF6880EA5CE2}"/>
          </ac:spMkLst>
        </pc:spChg>
        <pc:spChg chg="del">
          <ac:chgData name="Alejandro Cerezo Lasne" userId="d318735d-b8e5-4f1a-b3a1-33090e35db06" providerId="ADAL" clId="{F9D3E146-641D-4CF9-B2D3-C062F86AB256}" dt="2021-07-26T19:10:28.639" v="3545" actId="478"/>
          <ac:spMkLst>
            <pc:docMk/>
            <pc:sldMk cId="562150015" sldId="1339"/>
            <ac:spMk id="13" creationId="{DCE66A54-1A20-48D1-9C5B-7446BCD84D35}"/>
          </ac:spMkLst>
        </pc:spChg>
      </pc:sldChg>
      <pc:sldChg chg="modSp mod">
        <pc:chgData name="Alejandro Cerezo Lasne" userId="d318735d-b8e5-4f1a-b3a1-33090e35db06" providerId="ADAL" clId="{F9D3E146-641D-4CF9-B2D3-C062F86AB256}" dt="2021-07-26T21:07:51.348" v="3995" actId="20577"/>
        <pc:sldMkLst>
          <pc:docMk/>
          <pc:sldMk cId="1928956540" sldId="1340"/>
        </pc:sldMkLst>
        <pc:spChg chg="mod">
          <ac:chgData name="Alejandro Cerezo Lasne" userId="d318735d-b8e5-4f1a-b3a1-33090e35db06" providerId="ADAL" clId="{F9D3E146-641D-4CF9-B2D3-C062F86AB256}" dt="2021-07-26T21:06:39.772" v="3878" actId="20577"/>
          <ac:spMkLst>
            <pc:docMk/>
            <pc:sldMk cId="1928956540" sldId="1340"/>
            <ac:spMk id="2" creationId="{6AC5FEEF-1690-4741-AD53-EE726DD25D21}"/>
          </ac:spMkLst>
        </pc:spChg>
        <pc:spChg chg="mod">
          <ac:chgData name="Alejandro Cerezo Lasne" userId="d318735d-b8e5-4f1a-b3a1-33090e35db06" providerId="ADAL" clId="{F9D3E146-641D-4CF9-B2D3-C062F86AB256}" dt="2021-07-26T21:07:51.348" v="3995" actId="20577"/>
          <ac:spMkLst>
            <pc:docMk/>
            <pc:sldMk cId="1928956540" sldId="1340"/>
            <ac:spMk id="3" creationId="{FE5405E2-F43C-4F0B-ADFB-F918C805BB2B}"/>
          </ac:spMkLst>
        </pc:spChg>
      </pc:sldChg>
      <pc:sldChg chg="modSp add mod ord">
        <pc:chgData name="Alejandro Cerezo Lasne" userId="d318735d-b8e5-4f1a-b3a1-33090e35db06" providerId="ADAL" clId="{F9D3E146-641D-4CF9-B2D3-C062F86AB256}" dt="2021-07-26T21:43:27.025" v="4433" actId="20577"/>
        <pc:sldMkLst>
          <pc:docMk/>
          <pc:sldMk cId="1481221846" sldId="1341"/>
        </pc:sldMkLst>
        <pc:spChg chg="mod">
          <ac:chgData name="Alejandro Cerezo Lasne" userId="d318735d-b8e5-4f1a-b3a1-33090e35db06" providerId="ADAL" clId="{F9D3E146-641D-4CF9-B2D3-C062F86AB256}" dt="2021-07-26T21:08:38.883" v="4013" actId="20577"/>
          <ac:spMkLst>
            <pc:docMk/>
            <pc:sldMk cId="1481221846" sldId="1341"/>
            <ac:spMk id="2" creationId="{88AEA14C-5323-49DF-9064-21A9EE43D9CF}"/>
          </ac:spMkLst>
        </pc:spChg>
        <pc:spChg chg="mod">
          <ac:chgData name="Alejandro Cerezo Lasne" userId="d318735d-b8e5-4f1a-b3a1-33090e35db06" providerId="ADAL" clId="{F9D3E146-641D-4CF9-B2D3-C062F86AB256}" dt="2021-07-26T21:43:27.025" v="4433" actId="20577"/>
          <ac:spMkLst>
            <pc:docMk/>
            <pc:sldMk cId="1481221846" sldId="1341"/>
            <ac:spMk id="5" creationId="{64C725BE-11F1-47FA-94E8-C26A6EF4EF26}"/>
          </ac:spMkLst>
        </pc:spChg>
        <pc:spChg chg="mod">
          <ac:chgData name="Alejandro Cerezo Lasne" userId="d318735d-b8e5-4f1a-b3a1-33090e35db06" providerId="ADAL" clId="{F9D3E146-641D-4CF9-B2D3-C062F86AB256}" dt="2021-07-26T21:09:17.261" v="4015" actId="1076"/>
          <ac:spMkLst>
            <pc:docMk/>
            <pc:sldMk cId="1481221846" sldId="1341"/>
            <ac:spMk id="12" creationId="{3AAC688F-EA6A-48E7-A3A0-0C5EDCE095CD}"/>
          </ac:spMkLst>
        </pc:spChg>
      </pc:sldChg>
      <pc:sldChg chg="modSp add mod">
        <pc:chgData name="Alejandro Cerezo Lasne" userId="d318735d-b8e5-4f1a-b3a1-33090e35db06" providerId="ADAL" clId="{F9D3E146-641D-4CF9-B2D3-C062F86AB256}" dt="2021-07-26T21:13:16.596" v="4369" actId="20577"/>
        <pc:sldMkLst>
          <pc:docMk/>
          <pc:sldMk cId="1771172853" sldId="1342"/>
        </pc:sldMkLst>
        <pc:spChg chg="mod">
          <ac:chgData name="Alejandro Cerezo Lasne" userId="d318735d-b8e5-4f1a-b3a1-33090e35db06" providerId="ADAL" clId="{F9D3E146-641D-4CF9-B2D3-C062F86AB256}" dt="2021-07-26T21:11:17.409" v="4204" actId="20577"/>
          <ac:spMkLst>
            <pc:docMk/>
            <pc:sldMk cId="1771172853" sldId="1342"/>
            <ac:spMk id="2" creationId="{88AEA14C-5323-49DF-9064-21A9EE43D9CF}"/>
          </ac:spMkLst>
        </pc:spChg>
        <pc:spChg chg="mod">
          <ac:chgData name="Alejandro Cerezo Lasne" userId="d318735d-b8e5-4f1a-b3a1-33090e35db06" providerId="ADAL" clId="{F9D3E146-641D-4CF9-B2D3-C062F86AB256}" dt="2021-07-26T21:13:16.596" v="4369" actId="20577"/>
          <ac:spMkLst>
            <pc:docMk/>
            <pc:sldMk cId="1771172853" sldId="1342"/>
            <ac:spMk id="5" creationId="{64C725BE-11F1-47FA-94E8-C26A6EF4EF26}"/>
          </ac:spMkLst>
        </pc:spChg>
        <pc:spChg chg="mod">
          <ac:chgData name="Alejandro Cerezo Lasne" userId="d318735d-b8e5-4f1a-b3a1-33090e35db06" providerId="ADAL" clId="{F9D3E146-641D-4CF9-B2D3-C062F86AB256}" dt="2021-07-26T21:12:00.903" v="4207" actId="1076"/>
          <ac:spMkLst>
            <pc:docMk/>
            <pc:sldMk cId="1771172853" sldId="1342"/>
            <ac:spMk id="12" creationId="{3AAC688F-EA6A-48E7-A3A0-0C5EDCE095CD}"/>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svg"/><Relationship Id="rId3" Type="http://schemas.openxmlformats.org/officeDocument/2006/relationships/hyperlink" Target="https://git-scm.com/" TargetMode="External"/><Relationship Id="rId7" Type="http://schemas.openxmlformats.org/officeDocument/2006/relationships/image" Target="../media/image10.svg"/><Relationship Id="rId12" Type="http://schemas.openxmlformats.org/officeDocument/2006/relationships/image" Target="../media/image15.png"/><Relationship Id="rId2" Type="http://schemas.openxmlformats.org/officeDocument/2006/relationships/hyperlink" Target="https://nodejs.org/es/" TargetMode="External"/><Relationship Id="rId1" Type="http://schemas.openxmlformats.org/officeDocument/2006/relationships/hyperlink" Target="https://code.visualstudio.com/" TargetMode="External"/><Relationship Id="rId6" Type="http://schemas.openxmlformats.org/officeDocument/2006/relationships/image" Target="../media/image9.png"/><Relationship Id="rId11" Type="http://schemas.openxmlformats.org/officeDocument/2006/relationships/image" Target="../media/image14.svg"/><Relationship Id="rId5" Type="http://schemas.openxmlformats.org/officeDocument/2006/relationships/hyperlink" Target="https://webpack.js.org/" TargetMode="External"/><Relationship Id="rId15" Type="http://schemas.openxmlformats.org/officeDocument/2006/relationships/image" Target="../media/image18.svg"/><Relationship Id="rId10" Type="http://schemas.openxmlformats.org/officeDocument/2006/relationships/image" Target="../media/image13.png"/><Relationship Id="rId4" Type="http://schemas.openxmlformats.org/officeDocument/2006/relationships/hyperlink" Target="https://github.com/" TargetMode="External"/><Relationship Id="rId9" Type="http://schemas.openxmlformats.org/officeDocument/2006/relationships/image" Target="../media/image12.svg"/><Relationship Id="rId14" Type="http://schemas.openxmlformats.org/officeDocument/2006/relationships/image" Target="../media/image17.png"/></Relationships>
</file>

<file path=ppt/diagrams/_rels/data2.xml.rels><?xml version="1.0" encoding="UTF-8" standalone="yes"?>
<Relationships xmlns="http://schemas.openxmlformats.org/package/2006/relationships"><Relationship Id="rId3" Type="http://schemas.openxmlformats.org/officeDocument/2006/relationships/hyperlink" Target="https://github.com/angular-eslint/angular-eslint" TargetMode="External"/><Relationship Id="rId2" Type="http://schemas.openxmlformats.org/officeDocument/2006/relationships/hyperlink" Target="https://dev.to/alexcamachogz/haz-tu-codigo-de-angular-elegante-con-eslint-y-prettier-1p7h" TargetMode="External"/><Relationship Id="rId1" Type="http://schemas.openxmlformats.org/officeDocument/2006/relationships/hyperlink" Target="https://dev.to/gsarciotto/migrating-and-configuring-eslint-with-angular-11-3fg1" TargetMode="External"/><Relationship Id="rId4" Type="http://schemas.openxmlformats.org/officeDocument/2006/relationships/hyperlink" Target="https://timdeschryver.dev/blog/migrating-a-tslint-rule-to-eslint-with-typescript-eslint" TargetMode="External"/></Relationships>
</file>

<file path=ppt/diagrams/_rels/data6.xml.rels><?xml version="1.0" encoding="UTF-8" standalone="yes"?>
<Relationships xmlns="http://schemas.openxmlformats.org/package/2006/relationships"><Relationship Id="rId8" Type="http://schemas.openxmlformats.org/officeDocument/2006/relationships/image" Target="../media/image81.svg"/><Relationship Id="rId3" Type="http://schemas.openxmlformats.org/officeDocument/2006/relationships/image" Target="../media/image76.png"/><Relationship Id="rId7" Type="http://schemas.openxmlformats.org/officeDocument/2006/relationships/image" Target="../media/image80.png"/><Relationship Id="rId2" Type="http://schemas.openxmlformats.org/officeDocument/2006/relationships/image" Target="../media/image75.svg"/><Relationship Id="rId1" Type="http://schemas.openxmlformats.org/officeDocument/2006/relationships/image" Target="../media/image74.png"/><Relationship Id="rId6" Type="http://schemas.openxmlformats.org/officeDocument/2006/relationships/image" Target="../media/image79.svg"/><Relationship Id="rId5" Type="http://schemas.openxmlformats.org/officeDocument/2006/relationships/image" Target="../media/image78.png"/><Relationship Id="rId4" Type="http://schemas.openxmlformats.org/officeDocument/2006/relationships/image" Target="../media/image77.svg"/></Relationships>
</file>

<file path=ppt/diagrams/_rels/drawing1.xml.rels><?xml version="1.0" encoding="UTF-8" standalone="yes"?>
<Relationships xmlns="http://schemas.openxmlformats.org/package/2006/relationships"><Relationship Id="rId8" Type="http://schemas.openxmlformats.org/officeDocument/2006/relationships/hyperlink" Target="https://nodejs.org/es/" TargetMode="External"/><Relationship Id="rId13" Type="http://schemas.openxmlformats.org/officeDocument/2006/relationships/image" Target="../media/image17.png"/><Relationship Id="rId3" Type="http://schemas.openxmlformats.org/officeDocument/2006/relationships/image" Target="../media/image11.png"/><Relationship Id="rId7" Type="http://schemas.openxmlformats.org/officeDocument/2006/relationships/image" Target="../media/image14.svg"/><Relationship Id="rId12" Type="http://schemas.openxmlformats.org/officeDocument/2006/relationships/hyperlink" Target="https://github.com/" TargetMode="External"/><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3.png"/><Relationship Id="rId11" Type="http://schemas.openxmlformats.org/officeDocument/2006/relationships/hyperlink" Target="https://git-scm.com/" TargetMode="External"/><Relationship Id="rId5" Type="http://schemas.openxmlformats.org/officeDocument/2006/relationships/hyperlink" Target="https://code.visualstudio.com/" TargetMode="External"/><Relationship Id="rId15" Type="http://schemas.openxmlformats.org/officeDocument/2006/relationships/hyperlink" Target="https://webpack.js.org/" TargetMode="External"/><Relationship Id="rId10" Type="http://schemas.openxmlformats.org/officeDocument/2006/relationships/image" Target="../media/image16.svg"/><Relationship Id="rId4" Type="http://schemas.openxmlformats.org/officeDocument/2006/relationships/image" Target="../media/image12.svg"/><Relationship Id="rId9" Type="http://schemas.openxmlformats.org/officeDocument/2006/relationships/image" Target="../media/image15.png"/><Relationship Id="rId14" Type="http://schemas.openxmlformats.org/officeDocument/2006/relationships/image" Target="../media/image18.svg"/></Relationships>
</file>

<file path=ppt/diagrams/_rels/drawing2.xml.rels><?xml version="1.0" encoding="UTF-8" standalone="yes"?>
<Relationships xmlns="http://schemas.openxmlformats.org/package/2006/relationships"><Relationship Id="rId3" Type="http://schemas.openxmlformats.org/officeDocument/2006/relationships/hyperlink" Target="https://github.com/angular-eslint/angular-eslint" TargetMode="External"/><Relationship Id="rId2" Type="http://schemas.openxmlformats.org/officeDocument/2006/relationships/hyperlink" Target="https://dev.to/alexcamachogz/haz-tu-codigo-de-angular-elegante-con-eslint-y-prettier-1p7h" TargetMode="External"/><Relationship Id="rId1" Type="http://schemas.openxmlformats.org/officeDocument/2006/relationships/hyperlink" Target="https://dev.to/gsarciotto/migrating-and-configuring-eslint-with-angular-11-3fg1" TargetMode="External"/><Relationship Id="rId4" Type="http://schemas.openxmlformats.org/officeDocument/2006/relationships/hyperlink" Target="https://timdeschryver.dev/blog/migrating-a-tslint-rule-to-eslint-with-typescript-eslint" TargetMode="External"/></Relationships>
</file>

<file path=ppt/diagrams/_rels/drawing6.xml.rels><?xml version="1.0" encoding="UTF-8" standalone="yes"?>
<Relationships xmlns="http://schemas.openxmlformats.org/package/2006/relationships"><Relationship Id="rId8" Type="http://schemas.openxmlformats.org/officeDocument/2006/relationships/image" Target="../media/image81.svg"/><Relationship Id="rId3" Type="http://schemas.openxmlformats.org/officeDocument/2006/relationships/image" Target="../media/image76.png"/><Relationship Id="rId7" Type="http://schemas.openxmlformats.org/officeDocument/2006/relationships/image" Target="../media/image80.png"/><Relationship Id="rId2" Type="http://schemas.openxmlformats.org/officeDocument/2006/relationships/image" Target="../media/image75.svg"/><Relationship Id="rId1" Type="http://schemas.openxmlformats.org/officeDocument/2006/relationships/image" Target="../media/image74.png"/><Relationship Id="rId6" Type="http://schemas.openxmlformats.org/officeDocument/2006/relationships/image" Target="../media/image79.svg"/><Relationship Id="rId5" Type="http://schemas.openxmlformats.org/officeDocument/2006/relationships/image" Target="../media/image78.png"/><Relationship Id="rId4" Type="http://schemas.openxmlformats.org/officeDocument/2006/relationships/image" Target="../media/image77.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9D04AD-2611-40D7-AFE6-70B2661B8A58}"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4E0408E4-5452-48F9-B8C4-65003538B67E}">
      <dgm:prSet/>
      <dgm:spPr/>
      <dgm:t>
        <a:bodyPr/>
        <a:lstStyle/>
        <a:p>
          <a:pPr>
            <a:lnSpc>
              <a:spcPct val="100000"/>
            </a:lnSpc>
          </a:pPr>
          <a:r>
            <a:rPr lang="es-ES" dirty="0"/>
            <a:t>Navegador: </a:t>
          </a:r>
        </a:p>
        <a:p>
          <a:pPr>
            <a:lnSpc>
              <a:spcPct val="100000"/>
            </a:lnSpc>
          </a:pPr>
          <a:r>
            <a:rPr lang="es-ES" dirty="0"/>
            <a:t>Chrome</a:t>
          </a:r>
          <a:endParaRPr lang="en-US" dirty="0"/>
        </a:p>
      </dgm:t>
    </dgm:pt>
    <dgm:pt modelId="{3B3FB35C-8083-4899-AC98-759E7ECCFA69}" type="parTrans" cxnId="{E08CAC62-9E26-467F-AC3A-E86FEAB87D12}">
      <dgm:prSet/>
      <dgm:spPr/>
      <dgm:t>
        <a:bodyPr/>
        <a:lstStyle/>
        <a:p>
          <a:endParaRPr lang="en-US"/>
        </a:p>
      </dgm:t>
    </dgm:pt>
    <dgm:pt modelId="{2E7DD2DB-7997-44D5-8CD2-1E9DF0F0EFB7}" type="sibTrans" cxnId="{E08CAC62-9E26-467F-AC3A-E86FEAB87D12}">
      <dgm:prSet/>
      <dgm:spPr/>
      <dgm:t>
        <a:bodyPr/>
        <a:lstStyle/>
        <a:p>
          <a:endParaRPr lang="en-US"/>
        </a:p>
      </dgm:t>
    </dgm:pt>
    <dgm:pt modelId="{83F5A3A8-22AC-4222-ABD8-3E6482478AFE}">
      <dgm:prSet/>
      <dgm:spPr/>
      <dgm:t>
        <a:bodyPr/>
        <a:lstStyle/>
        <a:p>
          <a:pPr>
            <a:lnSpc>
              <a:spcPct val="100000"/>
            </a:lnSpc>
          </a:pPr>
          <a:r>
            <a:rPr lang="es-ES" dirty="0"/>
            <a:t>Editor de código: </a:t>
          </a:r>
          <a:br>
            <a:rPr lang="es-ES" dirty="0"/>
          </a:br>
          <a:r>
            <a:rPr lang="en-US" noProof="0" dirty="0"/>
            <a:t>Visual Studio Code</a:t>
          </a:r>
          <a:br>
            <a:rPr lang="es-ES" dirty="0"/>
          </a:br>
          <a:r>
            <a:rPr lang="es-ES" dirty="0">
              <a:hlinkClick xmlns:r="http://schemas.openxmlformats.org/officeDocument/2006/relationships" r:id="rId1"/>
            </a:rPr>
            <a:t>https://code.visualstudio.com/</a:t>
          </a:r>
          <a:endParaRPr lang="en-US" dirty="0"/>
        </a:p>
      </dgm:t>
    </dgm:pt>
    <dgm:pt modelId="{9FFA76D2-0C5D-471E-B9A4-CFA3E73B9146}" type="parTrans" cxnId="{1237EC30-BF8F-44CB-AA86-B7CA2489F2F3}">
      <dgm:prSet/>
      <dgm:spPr/>
      <dgm:t>
        <a:bodyPr/>
        <a:lstStyle/>
        <a:p>
          <a:endParaRPr lang="en-US"/>
        </a:p>
      </dgm:t>
    </dgm:pt>
    <dgm:pt modelId="{B85D6985-BBDD-4EDC-BFD8-BBF6A379260A}" type="sibTrans" cxnId="{1237EC30-BF8F-44CB-AA86-B7CA2489F2F3}">
      <dgm:prSet/>
      <dgm:spPr/>
      <dgm:t>
        <a:bodyPr/>
        <a:lstStyle/>
        <a:p>
          <a:endParaRPr lang="en-US"/>
        </a:p>
      </dgm:t>
    </dgm:pt>
    <dgm:pt modelId="{3EC9B53F-30E9-4E07-8CCC-18C2BE381EBB}">
      <dgm:prSet/>
      <dgm:spPr/>
      <dgm:t>
        <a:bodyPr/>
        <a:lstStyle/>
        <a:p>
          <a:pPr>
            <a:lnSpc>
              <a:spcPct val="100000"/>
            </a:lnSpc>
          </a:pPr>
          <a:r>
            <a:rPr lang="es-ES" dirty="0"/>
            <a:t>Node.js y </a:t>
          </a:r>
          <a:br>
            <a:rPr lang="es-ES" dirty="0"/>
          </a:br>
          <a:r>
            <a:rPr lang="es-ES" dirty="0"/>
            <a:t>npm (gestor de paquetes )</a:t>
          </a:r>
          <a:br>
            <a:rPr lang="es-ES" dirty="0"/>
          </a:br>
          <a:r>
            <a:rPr lang="es-ES" dirty="0">
              <a:hlinkClick xmlns:r="http://schemas.openxmlformats.org/officeDocument/2006/relationships" r:id="rId2"/>
            </a:rPr>
            <a:t>https://nodejs.org/es/</a:t>
          </a:r>
          <a:endParaRPr lang="en-US" dirty="0"/>
        </a:p>
      </dgm:t>
    </dgm:pt>
    <dgm:pt modelId="{855FFBC3-10FC-451C-9CB5-10B5147C0BAC}" type="parTrans" cxnId="{F21B196B-D4F8-4EFE-9015-44E4B5994516}">
      <dgm:prSet/>
      <dgm:spPr/>
      <dgm:t>
        <a:bodyPr/>
        <a:lstStyle/>
        <a:p>
          <a:endParaRPr lang="en-US"/>
        </a:p>
      </dgm:t>
    </dgm:pt>
    <dgm:pt modelId="{9F6C6FF2-2CEE-4A60-8310-D1911CC41A0E}" type="sibTrans" cxnId="{F21B196B-D4F8-4EFE-9015-44E4B5994516}">
      <dgm:prSet/>
      <dgm:spPr/>
      <dgm:t>
        <a:bodyPr/>
        <a:lstStyle/>
        <a:p>
          <a:endParaRPr lang="en-US"/>
        </a:p>
      </dgm:t>
    </dgm:pt>
    <dgm:pt modelId="{D2A95366-8C75-4247-9DC1-48AD08342934}">
      <dgm:prSet/>
      <dgm:spPr/>
      <dgm:t>
        <a:bodyPr/>
        <a:lstStyle/>
        <a:p>
          <a:pPr>
            <a:lnSpc>
              <a:spcPct val="100000"/>
            </a:lnSpc>
          </a:pPr>
          <a:r>
            <a:rPr lang="es-ES" dirty="0"/>
            <a:t>Git y una cuenta en GitHub</a:t>
          </a:r>
          <a:br>
            <a:rPr lang="es-ES" dirty="0"/>
          </a:br>
          <a:r>
            <a:rPr lang="es-ES" dirty="0">
              <a:hlinkClick xmlns:r="http://schemas.openxmlformats.org/officeDocument/2006/relationships" r:id="rId3"/>
            </a:rPr>
            <a:t>https://git-scm.com/</a:t>
          </a:r>
          <a:br>
            <a:rPr lang="es-ES" dirty="0"/>
          </a:br>
          <a:r>
            <a:rPr lang="es-ES" dirty="0">
              <a:hlinkClick xmlns:r="http://schemas.openxmlformats.org/officeDocument/2006/relationships" r:id="rId4"/>
            </a:rPr>
            <a:t>https://github.com/</a:t>
          </a:r>
          <a:endParaRPr lang="en-US" dirty="0"/>
        </a:p>
      </dgm:t>
    </dgm:pt>
    <dgm:pt modelId="{50DD4354-E27F-4B0F-B87C-3C6F6E726450}" type="parTrans" cxnId="{360D915F-FC0E-4341-9B6D-2E271F4637C6}">
      <dgm:prSet/>
      <dgm:spPr/>
      <dgm:t>
        <a:bodyPr/>
        <a:lstStyle/>
        <a:p>
          <a:endParaRPr lang="en-US"/>
        </a:p>
      </dgm:t>
    </dgm:pt>
    <dgm:pt modelId="{D77B646F-21B4-49EB-8167-E4A73EEBBFBD}" type="sibTrans" cxnId="{360D915F-FC0E-4341-9B6D-2E271F4637C6}">
      <dgm:prSet/>
      <dgm:spPr/>
      <dgm:t>
        <a:bodyPr/>
        <a:lstStyle/>
        <a:p>
          <a:endParaRPr lang="en-US"/>
        </a:p>
      </dgm:t>
    </dgm:pt>
    <dgm:pt modelId="{C1359D3A-8138-41F0-AA45-97A402BFA0D1}">
      <dgm:prSet/>
      <dgm:spPr/>
      <dgm:t>
        <a:bodyPr/>
        <a:lstStyle/>
        <a:p>
          <a:pPr>
            <a:lnSpc>
              <a:spcPct val="100000"/>
            </a:lnSpc>
          </a:pPr>
          <a:r>
            <a:rPr lang="es-ES" dirty="0"/>
            <a:t>Versiones ‘genéricas’; herramientas de desarrollo</a:t>
          </a:r>
          <a:endParaRPr lang="en-US" dirty="0"/>
        </a:p>
      </dgm:t>
    </dgm:pt>
    <dgm:pt modelId="{D5BC7745-691B-452C-B0A2-5289CC74E194}" type="parTrans" cxnId="{5F5C8D06-F0BB-4658-853E-114388060A86}">
      <dgm:prSet/>
      <dgm:spPr/>
      <dgm:t>
        <a:bodyPr/>
        <a:lstStyle/>
        <a:p>
          <a:endParaRPr lang="es-ES"/>
        </a:p>
      </dgm:t>
    </dgm:pt>
    <dgm:pt modelId="{0C68ED26-8B7F-45C4-AB43-7FC4CAE23E5E}" type="sibTrans" cxnId="{5F5C8D06-F0BB-4658-853E-114388060A86}">
      <dgm:prSet/>
      <dgm:spPr/>
      <dgm:t>
        <a:bodyPr/>
        <a:lstStyle/>
        <a:p>
          <a:endParaRPr lang="es-ES"/>
        </a:p>
      </dgm:t>
    </dgm:pt>
    <dgm:pt modelId="{DD096499-BC51-4AAD-8F98-645AE14272AB}">
      <dgm:prSet/>
      <dgm:spPr/>
      <dgm:t>
        <a:bodyPr/>
        <a:lstStyle/>
        <a:p>
          <a:pPr>
            <a:lnSpc>
              <a:spcPct val="100000"/>
            </a:lnSpc>
          </a:pPr>
          <a:r>
            <a:rPr lang="es-ES" dirty="0"/>
            <a:t>Versiones para desarrollo</a:t>
          </a:r>
        </a:p>
      </dgm:t>
    </dgm:pt>
    <dgm:pt modelId="{091F62F3-9EAA-4A0B-A5F3-0FBF11AA38A9}" type="parTrans" cxnId="{621E6ECE-94CA-4FC4-95AF-855F6EA4C647}">
      <dgm:prSet/>
      <dgm:spPr/>
      <dgm:t>
        <a:bodyPr/>
        <a:lstStyle/>
        <a:p>
          <a:endParaRPr lang="es-ES"/>
        </a:p>
      </dgm:t>
    </dgm:pt>
    <dgm:pt modelId="{237A4699-ACB5-4CAF-B865-FAA1372B3BD6}" type="sibTrans" cxnId="{621E6ECE-94CA-4FC4-95AF-855F6EA4C647}">
      <dgm:prSet/>
      <dgm:spPr/>
      <dgm:t>
        <a:bodyPr/>
        <a:lstStyle/>
        <a:p>
          <a:endParaRPr lang="es-ES"/>
        </a:p>
      </dgm:t>
    </dgm:pt>
    <dgm:pt modelId="{1AD07B8D-4AA0-4CB0-9F92-EC6881FEF437}">
      <dgm:prSet/>
      <dgm:spPr/>
      <dgm:t>
        <a:bodyPr/>
        <a:lstStyle/>
        <a:p>
          <a:pPr>
            <a:lnSpc>
              <a:spcPct val="100000"/>
            </a:lnSpc>
          </a:pPr>
          <a:r>
            <a:rPr lang="es-ES"/>
            <a:t>Ayuda de escritura ágil de HTML y CSS con Emmet</a:t>
          </a:r>
          <a:endParaRPr lang="en-US" dirty="0"/>
        </a:p>
      </dgm:t>
    </dgm:pt>
    <dgm:pt modelId="{4BE9AC8B-A517-421C-A40E-BE300BCE3C4D}" type="parTrans" cxnId="{0335EA30-95B6-418E-ACDC-B6437712A604}">
      <dgm:prSet/>
      <dgm:spPr/>
      <dgm:t>
        <a:bodyPr/>
        <a:lstStyle/>
        <a:p>
          <a:endParaRPr lang="es-ES"/>
        </a:p>
      </dgm:t>
    </dgm:pt>
    <dgm:pt modelId="{2882FD6C-4B06-4BDB-B90A-F421948477F4}" type="sibTrans" cxnId="{0335EA30-95B6-418E-ACDC-B6437712A604}">
      <dgm:prSet/>
      <dgm:spPr/>
      <dgm:t>
        <a:bodyPr/>
        <a:lstStyle/>
        <a:p>
          <a:endParaRPr lang="es-ES"/>
        </a:p>
      </dgm:t>
    </dgm:pt>
    <dgm:pt modelId="{C900D6B4-1916-4816-9AB1-A888CBAEC4FD}">
      <dgm:prSet/>
      <dgm:spPr/>
      <dgm:t>
        <a:bodyPr/>
        <a:lstStyle/>
        <a:p>
          <a:pPr>
            <a:lnSpc>
              <a:spcPct val="100000"/>
            </a:lnSpc>
          </a:pPr>
          <a:r>
            <a:rPr lang="es-ES"/>
            <a:t>Plugins adecuados a cada lenguaje / framework</a:t>
          </a:r>
          <a:endParaRPr lang="es-ES" dirty="0"/>
        </a:p>
      </dgm:t>
    </dgm:pt>
    <dgm:pt modelId="{97A7705D-8024-4A3F-B684-5CA4F73E9DBA}" type="parTrans" cxnId="{45B46E37-B4B7-49FA-A2C8-BEC4D1114276}">
      <dgm:prSet/>
      <dgm:spPr/>
      <dgm:t>
        <a:bodyPr/>
        <a:lstStyle/>
        <a:p>
          <a:endParaRPr lang="es-ES"/>
        </a:p>
      </dgm:t>
    </dgm:pt>
    <dgm:pt modelId="{18F295F5-B4F6-4123-AAAE-AE72F826A18B}" type="sibTrans" cxnId="{45B46E37-B4B7-49FA-A2C8-BEC4D1114276}">
      <dgm:prSet/>
      <dgm:spPr/>
      <dgm:t>
        <a:bodyPr/>
        <a:lstStyle/>
        <a:p>
          <a:endParaRPr lang="es-ES"/>
        </a:p>
      </dgm:t>
    </dgm:pt>
    <dgm:pt modelId="{3ED36B7C-D6F5-426D-9899-C65554B06199}">
      <dgm:prSet/>
      <dgm:spPr/>
      <dgm:t>
        <a:bodyPr/>
        <a:lstStyle/>
        <a:p>
          <a:pPr>
            <a:lnSpc>
              <a:spcPct val="100000"/>
            </a:lnSpc>
          </a:pPr>
          <a:r>
            <a:rPr lang="es-ES"/>
            <a:t>Entorno de ejecución de JS, habitualmente para ell lado servidor</a:t>
          </a:r>
          <a:endParaRPr lang="en-US" dirty="0"/>
        </a:p>
      </dgm:t>
    </dgm:pt>
    <dgm:pt modelId="{C228BAD2-3DFA-4C69-80DE-482DCA5FA9DF}" type="parTrans" cxnId="{28001B78-094C-4471-BC61-DA9D5F12607C}">
      <dgm:prSet/>
      <dgm:spPr/>
      <dgm:t>
        <a:bodyPr/>
        <a:lstStyle/>
        <a:p>
          <a:endParaRPr lang="es-ES"/>
        </a:p>
      </dgm:t>
    </dgm:pt>
    <dgm:pt modelId="{49CFB680-BA16-419D-8ABB-E719503191AC}" type="sibTrans" cxnId="{28001B78-094C-4471-BC61-DA9D5F12607C}">
      <dgm:prSet/>
      <dgm:spPr/>
      <dgm:t>
        <a:bodyPr/>
        <a:lstStyle/>
        <a:p>
          <a:endParaRPr lang="es-ES"/>
        </a:p>
      </dgm:t>
    </dgm:pt>
    <dgm:pt modelId="{3097CE24-B802-443D-804E-992307BA6FA1}">
      <dgm:prSet/>
      <dgm:spPr/>
      <dgm:t>
        <a:bodyPr/>
        <a:lstStyle/>
        <a:p>
          <a:pPr>
            <a:lnSpc>
              <a:spcPct val="100000"/>
            </a:lnSpc>
          </a:pPr>
          <a:r>
            <a:rPr lang="es-ES"/>
            <a:t>Incorpora npm como gestor de paquetes y dependencias</a:t>
          </a:r>
          <a:endParaRPr lang="es-ES" dirty="0"/>
        </a:p>
      </dgm:t>
    </dgm:pt>
    <dgm:pt modelId="{E6EC6231-F865-4AC4-A3BB-CABF3458BBAF}" type="parTrans" cxnId="{7A1DB023-E654-432D-805D-D9DE09C7EF51}">
      <dgm:prSet/>
      <dgm:spPr/>
      <dgm:t>
        <a:bodyPr/>
        <a:lstStyle/>
        <a:p>
          <a:endParaRPr lang="es-ES"/>
        </a:p>
      </dgm:t>
    </dgm:pt>
    <dgm:pt modelId="{B3040393-60AA-4270-930E-232F8B76D36A}" type="sibTrans" cxnId="{7A1DB023-E654-432D-805D-D9DE09C7EF51}">
      <dgm:prSet/>
      <dgm:spPr/>
      <dgm:t>
        <a:bodyPr/>
        <a:lstStyle/>
        <a:p>
          <a:endParaRPr lang="es-ES"/>
        </a:p>
      </dgm:t>
    </dgm:pt>
    <dgm:pt modelId="{B25C33C1-1883-426B-B9BC-B6B80628C4B6}">
      <dgm:prSet/>
      <dgm:spPr/>
      <dgm:t>
        <a:bodyPr/>
        <a:lstStyle/>
        <a:p>
          <a:pPr>
            <a:lnSpc>
              <a:spcPct val="100000"/>
            </a:lnSpc>
          </a:pPr>
          <a:r>
            <a:rPr lang="en-US" dirty="0"/>
            <a:t>Webpack</a:t>
          </a:r>
          <a:br>
            <a:rPr lang="en-US" dirty="0"/>
          </a:br>
          <a:r>
            <a:rPr lang="es-ES" dirty="0">
              <a:hlinkClick xmlns:r="http://schemas.openxmlformats.org/officeDocument/2006/relationships" r:id="rId5"/>
            </a:rPr>
            <a:t>https://webpack.js.org/ </a:t>
          </a:r>
          <a:endParaRPr lang="en-US" dirty="0"/>
        </a:p>
      </dgm:t>
    </dgm:pt>
    <dgm:pt modelId="{FF7802D1-415E-4803-9CC6-8590C3551B0F}" type="parTrans" cxnId="{1759C62A-67A1-4820-8BFA-1911F3DC44B2}">
      <dgm:prSet/>
      <dgm:spPr/>
      <dgm:t>
        <a:bodyPr/>
        <a:lstStyle/>
        <a:p>
          <a:endParaRPr lang="es-ES"/>
        </a:p>
      </dgm:t>
    </dgm:pt>
    <dgm:pt modelId="{2FAA9CDC-3B3E-4C1D-BAB6-069953902590}" type="sibTrans" cxnId="{1759C62A-67A1-4820-8BFA-1911F3DC44B2}">
      <dgm:prSet/>
      <dgm:spPr/>
      <dgm:t>
        <a:bodyPr/>
        <a:lstStyle/>
        <a:p>
          <a:endParaRPr lang="es-ES"/>
        </a:p>
      </dgm:t>
    </dgm:pt>
    <dgm:pt modelId="{9425A459-B263-4B98-9DF6-1767AEEBEFAA}">
      <dgm:prSet/>
      <dgm:spPr/>
      <dgm:t>
        <a:bodyPr/>
        <a:lstStyle/>
        <a:p>
          <a:pPr>
            <a:lnSpc>
              <a:spcPct val="100000"/>
            </a:lnSpc>
          </a:pPr>
          <a:r>
            <a:rPr lang="es-ES" dirty="0"/>
            <a:t>Gestor de tareas:</a:t>
          </a:r>
        </a:p>
        <a:p>
          <a:pPr>
            <a:lnSpc>
              <a:spcPct val="100000"/>
            </a:lnSpc>
          </a:pPr>
          <a:r>
            <a:rPr lang="es-ES" dirty="0"/>
            <a:t>compilación de CSS, transpilación de TS, empaquetado de la aplicación final (</a:t>
          </a:r>
          <a:r>
            <a:rPr lang="es-ES" dirty="0" err="1"/>
            <a:t>bundles</a:t>
          </a:r>
          <a:r>
            <a:rPr lang="es-ES" dirty="0"/>
            <a:t>) </a:t>
          </a:r>
          <a:endParaRPr lang="en-US" dirty="0"/>
        </a:p>
        <a:p>
          <a:pPr>
            <a:lnSpc>
              <a:spcPct val="100000"/>
            </a:lnSpc>
          </a:pPr>
          <a:endParaRPr lang="en-US" dirty="0"/>
        </a:p>
      </dgm:t>
    </dgm:pt>
    <dgm:pt modelId="{E31E221D-D8F0-4A98-A425-3BAA41735381}" type="parTrans" cxnId="{2EABD34A-5CAE-41E3-A7C7-4D5FAEDA3500}">
      <dgm:prSet/>
      <dgm:spPr/>
      <dgm:t>
        <a:bodyPr/>
        <a:lstStyle/>
        <a:p>
          <a:endParaRPr lang="es-ES"/>
        </a:p>
      </dgm:t>
    </dgm:pt>
    <dgm:pt modelId="{9B028024-29DA-4B20-8A8A-DDA5EDAD0F8F}" type="sibTrans" cxnId="{2EABD34A-5CAE-41E3-A7C7-4D5FAEDA3500}">
      <dgm:prSet/>
      <dgm:spPr/>
      <dgm:t>
        <a:bodyPr/>
        <a:lstStyle/>
        <a:p>
          <a:endParaRPr lang="es-ES"/>
        </a:p>
      </dgm:t>
    </dgm:pt>
    <dgm:pt modelId="{A5FE5A9A-ED02-4436-A3D6-79906466CD1C}">
      <dgm:prSet/>
      <dgm:spPr/>
      <dgm:t>
        <a:bodyPr/>
        <a:lstStyle/>
        <a:p>
          <a:pPr>
            <a:lnSpc>
              <a:spcPct val="100000"/>
            </a:lnSpc>
          </a:pPr>
          <a:r>
            <a:rPr lang="es-ES"/>
            <a:t>Git para la gestión del repositorio de software</a:t>
          </a:r>
          <a:endParaRPr lang="en-US" dirty="0"/>
        </a:p>
      </dgm:t>
    </dgm:pt>
    <dgm:pt modelId="{69D636E0-B890-4A4C-9EDB-DAB5EA01658B}" type="parTrans" cxnId="{66F70891-46D2-42D5-94AF-B672AD155810}">
      <dgm:prSet/>
      <dgm:spPr/>
      <dgm:t>
        <a:bodyPr/>
        <a:lstStyle/>
        <a:p>
          <a:endParaRPr lang="es-ES"/>
        </a:p>
      </dgm:t>
    </dgm:pt>
    <dgm:pt modelId="{C9ED9611-45BE-41DF-A3E0-18510736DA69}" type="sibTrans" cxnId="{66F70891-46D2-42D5-94AF-B672AD155810}">
      <dgm:prSet/>
      <dgm:spPr/>
      <dgm:t>
        <a:bodyPr/>
        <a:lstStyle/>
        <a:p>
          <a:endParaRPr lang="es-ES"/>
        </a:p>
      </dgm:t>
    </dgm:pt>
    <dgm:pt modelId="{06ADB8BD-A599-4E9C-B4FE-2AEB6591445E}">
      <dgm:prSet/>
      <dgm:spPr/>
      <dgm:t>
        <a:bodyPr/>
        <a:lstStyle/>
        <a:p>
          <a:pPr>
            <a:lnSpc>
              <a:spcPct val="100000"/>
            </a:lnSpc>
          </a:pPr>
          <a:r>
            <a:rPr lang="es-ES" dirty="0"/>
            <a:t>GitHub como hosting de repositorios </a:t>
          </a:r>
          <a:endParaRPr lang="en-US" dirty="0"/>
        </a:p>
      </dgm:t>
    </dgm:pt>
    <dgm:pt modelId="{1493EE64-1706-4376-8297-620D35606A27}" type="parTrans" cxnId="{85C44A70-13E6-4161-AF5A-96A2FE746640}">
      <dgm:prSet/>
      <dgm:spPr/>
      <dgm:t>
        <a:bodyPr/>
        <a:lstStyle/>
        <a:p>
          <a:endParaRPr lang="es-ES"/>
        </a:p>
      </dgm:t>
    </dgm:pt>
    <dgm:pt modelId="{A2AD3C4E-BB35-4848-B785-2B4A20F02C92}" type="sibTrans" cxnId="{85C44A70-13E6-4161-AF5A-96A2FE746640}">
      <dgm:prSet/>
      <dgm:spPr/>
      <dgm:t>
        <a:bodyPr/>
        <a:lstStyle/>
        <a:p>
          <a:endParaRPr lang="es-ES"/>
        </a:p>
      </dgm:t>
    </dgm:pt>
    <dgm:pt modelId="{72F37B8B-9CF1-4C4D-95AE-30D82DB87D60}" type="pres">
      <dgm:prSet presAssocID="{439D04AD-2611-40D7-AFE6-70B2661B8A58}" presName="root" presStyleCnt="0">
        <dgm:presLayoutVars>
          <dgm:dir/>
          <dgm:resizeHandles val="exact"/>
        </dgm:presLayoutVars>
      </dgm:prSet>
      <dgm:spPr/>
    </dgm:pt>
    <dgm:pt modelId="{0D9ECDA6-2DF0-404F-8BEB-E7673106DB78}" type="pres">
      <dgm:prSet presAssocID="{4E0408E4-5452-48F9-B8C4-65003538B67E}" presName="compNode" presStyleCnt="0"/>
      <dgm:spPr/>
    </dgm:pt>
    <dgm:pt modelId="{6496E699-67DF-4A1A-BC40-7A87B9EC14C5}" type="pres">
      <dgm:prSet presAssocID="{4E0408E4-5452-48F9-B8C4-65003538B67E}" presName="bgRect" presStyleLbl="bgShp" presStyleIdx="0" presStyleCnt="5"/>
      <dgm:spPr/>
    </dgm:pt>
    <dgm:pt modelId="{01B77D06-7C2E-4516-8DB2-3059579E6ABC}" type="pres">
      <dgm:prSet presAssocID="{4E0408E4-5452-48F9-B8C4-65003538B67E}" presName="iconRect" presStyleLbl="node1" presStyleIdx="0" presStyleCnt="5"/>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Laptop"/>
        </a:ext>
      </dgm:extLst>
    </dgm:pt>
    <dgm:pt modelId="{1DF0212A-BD8E-42A5-8E6C-065406DEE327}" type="pres">
      <dgm:prSet presAssocID="{4E0408E4-5452-48F9-B8C4-65003538B67E}" presName="spaceRect" presStyleCnt="0"/>
      <dgm:spPr/>
    </dgm:pt>
    <dgm:pt modelId="{804FB14E-9623-4E65-A77C-400FFDF0807A}" type="pres">
      <dgm:prSet presAssocID="{4E0408E4-5452-48F9-B8C4-65003538B67E}" presName="parTx" presStyleLbl="revTx" presStyleIdx="0" presStyleCnt="10">
        <dgm:presLayoutVars>
          <dgm:chMax val="0"/>
          <dgm:chPref val="0"/>
        </dgm:presLayoutVars>
      </dgm:prSet>
      <dgm:spPr/>
    </dgm:pt>
    <dgm:pt modelId="{B8865CAD-AA31-4AF6-86E5-66E2DB2B1CED}" type="pres">
      <dgm:prSet presAssocID="{4E0408E4-5452-48F9-B8C4-65003538B67E}" presName="desTx" presStyleLbl="revTx" presStyleIdx="1" presStyleCnt="10">
        <dgm:presLayoutVars/>
      </dgm:prSet>
      <dgm:spPr/>
    </dgm:pt>
    <dgm:pt modelId="{EEFFE724-DDB1-4578-A0E4-6D5415E210D0}" type="pres">
      <dgm:prSet presAssocID="{2E7DD2DB-7997-44D5-8CD2-1E9DF0F0EFB7}" presName="sibTrans" presStyleCnt="0"/>
      <dgm:spPr/>
    </dgm:pt>
    <dgm:pt modelId="{43F3EB0F-F813-42B4-828B-C803B0F04E02}" type="pres">
      <dgm:prSet presAssocID="{83F5A3A8-22AC-4222-ABD8-3E6482478AFE}" presName="compNode" presStyleCnt="0"/>
      <dgm:spPr/>
    </dgm:pt>
    <dgm:pt modelId="{4C17B56E-82BD-4B22-B776-9CD38BDE2CBF}" type="pres">
      <dgm:prSet presAssocID="{83F5A3A8-22AC-4222-ABD8-3E6482478AFE}" presName="bgRect" presStyleLbl="bgShp" presStyleIdx="1" presStyleCnt="5"/>
      <dgm:spPr/>
    </dgm:pt>
    <dgm:pt modelId="{3FB26E0F-1F40-441E-8DFA-00C9C82E33C6}" type="pres">
      <dgm:prSet presAssocID="{83F5A3A8-22AC-4222-ABD8-3E6482478AFE}" presName="iconRect" presStyleLbl="node1" presStyleIdx="1" presStyleCnt="5"/>
      <dgm:spPr>
        <a:blipFill>
          <a:blip xmlns:r="http://schemas.openxmlformats.org/officeDocument/2006/relationships"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dgm:spPr>
      <dgm:extLst>
        <a:ext uri="{E40237B7-FDA0-4F09-8148-C483321AD2D9}">
          <dgm14:cNvPr xmlns:dgm14="http://schemas.microsoft.com/office/drawing/2010/diagram" id="0" name="" descr="Photocopier"/>
        </a:ext>
      </dgm:extLst>
    </dgm:pt>
    <dgm:pt modelId="{798AB96B-7061-4AC2-B94B-8953F43FA2A6}" type="pres">
      <dgm:prSet presAssocID="{83F5A3A8-22AC-4222-ABD8-3E6482478AFE}" presName="spaceRect" presStyleCnt="0"/>
      <dgm:spPr/>
    </dgm:pt>
    <dgm:pt modelId="{1485614E-C0D3-48A0-935E-BF24DA5FAB09}" type="pres">
      <dgm:prSet presAssocID="{83F5A3A8-22AC-4222-ABD8-3E6482478AFE}" presName="parTx" presStyleLbl="revTx" presStyleIdx="2" presStyleCnt="10">
        <dgm:presLayoutVars>
          <dgm:chMax val="0"/>
          <dgm:chPref val="0"/>
        </dgm:presLayoutVars>
      </dgm:prSet>
      <dgm:spPr/>
    </dgm:pt>
    <dgm:pt modelId="{1D97AE21-DC8F-4940-AEEF-DA2BA434E0D5}" type="pres">
      <dgm:prSet presAssocID="{83F5A3A8-22AC-4222-ABD8-3E6482478AFE}" presName="desTx" presStyleLbl="revTx" presStyleIdx="3" presStyleCnt="10">
        <dgm:presLayoutVars/>
      </dgm:prSet>
      <dgm:spPr/>
    </dgm:pt>
    <dgm:pt modelId="{EE900C0B-3CA0-4A7A-9BF1-854A14950150}" type="pres">
      <dgm:prSet presAssocID="{B85D6985-BBDD-4EDC-BFD8-BBF6A379260A}" presName="sibTrans" presStyleCnt="0"/>
      <dgm:spPr/>
    </dgm:pt>
    <dgm:pt modelId="{36A3A50C-8359-4C0D-8DB8-48AAB7B9BB99}" type="pres">
      <dgm:prSet presAssocID="{3EC9B53F-30E9-4E07-8CCC-18C2BE381EBB}" presName="compNode" presStyleCnt="0"/>
      <dgm:spPr/>
    </dgm:pt>
    <dgm:pt modelId="{8DABD8D2-5F13-4603-9287-0DE478C9D129}" type="pres">
      <dgm:prSet presAssocID="{3EC9B53F-30E9-4E07-8CCC-18C2BE381EBB}" presName="bgRect" presStyleLbl="bgShp" presStyleIdx="2" presStyleCnt="5"/>
      <dgm:spPr/>
    </dgm:pt>
    <dgm:pt modelId="{D231552C-4718-4059-B21F-CB4542D5659E}" type="pres">
      <dgm:prSet presAssocID="{3EC9B53F-30E9-4E07-8CCC-18C2BE381EBB}" presName="iconRect" presStyleLbl="node1" presStyleIdx="2" presStyleCnt="5"/>
      <dgm:spPr>
        <a:blipFill>
          <a:blip xmlns:r="http://schemas.openxmlformats.org/officeDocument/2006/relationships"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dgm:spPr>
      <dgm:extLst>
        <a:ext uri="{E40237B7-FDA0-4F09-8148-C483321AD2D9}">
          <dgm14:cNvPr xmlns:dgm14="http://schemas.microsoft.com/office/drawing/2010/diagram" id="0" name="" descr="Marker"/>
        </a:ext>
      </dgm:extLst>
    </dgm:pt>
    <dgm:pt modelId="{04352349-8EDD-4EE8-A80F-B996FA3C7090}" type="pres">
      <dgm:prSet presAssocID="{3EC9B53F-30E9-4E07-8CCC-18C2BE381EBB}" presName="spaceRect" presStyleCnt="0"/>
      <dgm:spPr/>
    </dgm:pt>
    <dgm:pt modelId="{8175E350-3275-4EFA-B831-00A95316542E}" type="pres">
      <dgm:prSet presAssocID="{3EC9B53F-30E9-4E07-8CCC-18C2BE381EBB}" presName="parTx" presStyleLbl="revTx" presStyleIdx="4" presStyleCnt="10">
        <dgm:presLayoutVars>
          <dgm:chMax val="0"/>
          <dgm:chPref val="0"/>
        </dgm:presLayoutVars>
      </dgm:prSet>
      <dgm:spPr/>
    </dgm:pt>
    <dgm:pt modelId="{B5AD2B50-93C4-46A2-86CF-059A38CEBF3B}" type="pres">
      <dgm:prSet presAssocID="{3EC9B53F-30E9-4E07-8CCC-18C2BE381EBB}" presName="desTx" presStyleLbl="revTx" presStyleIdx="5" presStyleCnt="10">
        <dgm:presLayoutVars/>
      </dgm:prSet>
      <dgm:spPr/>
    </dgm:pt>
    <dgm:pt modelId="{BB27DF07-EEF3-41DF-B25E-90D777CF9F07}" type="pres">
      <dgm:prSet presAssocID="{9F6C6FF2-2CEE-4A60-8310-D1911CC41A0E}" presName="sibTrans" presStyleCnt="0"/>
      <dgm:spPr/>
    </dgm:pt>
    <dgm:pt modelId="{DB04470A-9E95-43FD-B69C-9740E7B95801}" type="pres">
      <dgm:prSet presAssocID="{D2A95366-8C75-4247-9DC1-48AD08342934}" presName="compNode" presStyleCnt="0"/>
      <dgm:spPr/>
    </dgm:pt>
    <dgm:pt modelId="{8A28EBE0-36C9-4A10-AA02-3FC028A29E68}" type="pres">
      <dgm:prSet presAssocID="{D2A95366-8C75-4247-9DC1-48AD08342934}" presName="bgRect" presStyleLbl="bgShp" presStyleIdx="3" presStyleCnt="5"/>
      <dgm:spPr/>
    </dgm:pt>
    <dgm:pt modelId="{BC5764D0-D49E-49E6-9351-D0BFFC2196CC}" type="pres">
      <dgm:prSet presAssocID="{D2A95366-8C75-4247-9DC1-48AD08342934}" presName="iconRect" presStyleLbl="node1" presStyleIdx="3" presStyleCnt="5"/>
      <dgm:spPr>
        <a:blipFill>
          <a:blip xmlns:r="http://schemas.openxmlformats.org/officeDocument/2006/relationships"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a:blipFill>
        <a:ln>
          <a:noFill/>
        </a:ln>
      </dgm:spPr>
      <dgm:extLst>
        <a:ext uri="{E40237B7-FDA0-4F09-8148-C483321AD2D9}">
          <dgm14:cNvPr xmlns:dgm14="http://schemas.microsoft.com/office/drawing/2010/diagram" id="0" name="" descr="Database"/>
        </a:ext>
      </dgm:extLst>
    </dgm:pt>
    <dgm:pt modelId="{2E3B67BC-5EED-4905-8F8B-88370611FF30}" type="pres">
      <dgm:prSet presAssocID="{D2A95366-8C75-4247-9DC1-48AD08342934}" presName="spaceRect" presStyleCnt="0"/>
      <dgm:spPr/>
    </dgm:pt>
    <dgm:pt modelId="{386FE8BF-85E7-4879-BAE1-D474AD2353F9}" type="pres">
      <dgm:prSet presAssocID="{D2A95366-8C75-4247-9DC1-48AD08342934}" presName="parTx" presStyleLbl="revTx" presStyleIdx="6" presStyleCnt="10">
        <dgm:presLayoutVars>
          <dgm:chMax val="0"/>
          <dgm:chPref val="0"/>
        </dgm:presLayoutVars>
      </dgm:prSet>
      <dgm:spPr/>
    </dgm:pt>
    <dgm:pt modelId="{282034EF-7DC3-4E46-9645-5ABEC00F382E}" type="pres">
      <dgm:prSet presAssocID="{D2A95366-8C75-4247-9DC1-48AD08342934}" presName="desTx" presStyleLbl="revTx" presStyleIdx="7" presStyleCnt="10">
        <dgm:presLayoutVars/>
      </dgm:prSet>
      <dgm:spPr/>
    </dgm:pt>
    <dgm:pt modelId="{FDBA3824-C457-4A96-A416-7FD8CCBC4901}" type="pres">
      <dgm:prSet presAssocID="{D77B646F-21B4-49EB-8167-E4A73EEBBFBD}" presName="sibTrans" presStyleCnt="0"/>
      <dgm:spPr/>
    </dgm:pt>
    <dgm:pt modelId="{F5F31EA8-A173-4628-B3B5-E8ECECD598B9}" type="pres">
      <dgm:prSet presAssocID="{B25C33C1-1883-426B-B9BC-B6B80628C4B6}" presName="compNode" presStyleCnt="0"/>
      <dgm:spPr/>
    </dgm:pt>
    <dgm:pt modelId="{7EAAE16C-6156-4D0B-837B-5128E75B126D}" type="pres">
      <dgm:prSet presAssocID="{B25C33C1-1883-426B-B9BC-B6B80628C4B6}" presName="bgRect" presStyleLbl="bgShp" presStyleIdx="4" presStyleCnt="5"/>
      <dgm:spPr/>
    </dgm:pt>
    <dgm:pt modelId="{4FCAEAC7-AEB5-4F72-B69E-232B0F7E34B3}" type="pres">
      <dgm:prSet presAssocID="{B25C33C1-1883-426B-B9BC-B6B80628C4B6}" presName="iconRect" presStyleLbl="node1" presStyleIdx="4" presStyleCnt="5"/>
      <dgm:spPr>
        <a:blipFill>
          <a:blip xmlns:r="http://schemas.openxmlformats.org/officeDocument/2006/relationships"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a:blipFill>
      </dgm:spPr>
      <dgm:extLst>
        <a:ext uri="{E40237B7-FDA0-4F09-8148-C483321AD2D9}">
          <dgm14:cNvPr xmlns:dgm14="http://schemas.microsoft.com/office/drawing/2010/diagram" id="0" name="" descr="Herramientas de minería con relleno sólido"/>
        </a:ext>
      </dgm:extLst>
    </dgm:pt>
    <dgm:pt modelId="{FB7B327A-1392-4386-81AB-67540511394E}" type="pres">
      <dgm:prSet presAssocID="{B25C33C1-1883-426B-B9BC-B6B80628C4B6}" presName="spaceRect" presStyleCnt="0"/>
      <dgm:spPr/>
    </dgm:pt>
    <dgm:pt modelId="{5B3EE9E0-C978-4E3C-8EE0-0826C82E5E1A}" type="pres">
      <dgm:prSet presAssocID="{B25C33C1-1883-426B-B9BC-B6B80628C4B6}" presName="parTx" presStyleLbl="revTx" presStyleIdx="8" presStyleCnt="10">
        <dgm:presLayoutVars>
          <dgm:chMax val="0"/>
          <dgm:chPref val="0"/>
        </dgm:presLayoutVars>
      </dgm:prSet>
      <dgm:spPr/>
    </dgm:pt>
    <dgm:pt modelId="{7C65263D-C6D7-4D78-8B7B-E3A32D4809D7}" type="pres">
      <dgm:prSet presAssocID="{B25C33C1-1883-426B-B9BC-B6B80628C4B6}" presName="desTx" presStyleLbl="revTx" presStyleIdx="9" presStyleCnt="10">
        <dgm:presLayoutVars/>
      </dgm:prSet>
      <dgm:spPr/>
    </dgm:pt>
  </dgm:ptLst>
  <dgm:cxnLst>
    <dgm:cxn modelId="{5F5C8D06-F0BB-4658-853E-114388060A86}" srcId="{4E0408E4-5452-48F9-B8C4-65003538B67E}" destId="{C1359D3A-8138-41F0-AA45-97A402BFA0D1}" srcOrd="0" destOrd="0" parTransId="{D5BC7745-691B-452C-B0A2-5289CC74E194}" sibTransId="{0C68ED26-8B7F-45C4-AB43-7FC4CAE23E5E}"/>
    <dgm:cxn modelId="{CB73BA10-3CD5-4BB5-9E17-3BC0AF798B89}" type="presOf" srcId="{3ED36B7C-D6F5-426D-9899-C65554B06199}" destId="{B5AD2B50-93C4-46A2-86CF-059A38CEBF3B}" srcOrd="0" destOrd="0" presId="urn:microsoft.com/office/officeart/2018/2/layout/IconVerticalSolidList"/>
    <dgm:cxn modelId="{C55C641D-8FEF-4FC0-8999-0ABAFB0A938A}" type="presOf" srcId="{83F5A3A8-22AC-4222-ABD8-3E6482478AFE}" destId="{1485614E-C0D3-48A0-935E-BF24DA5FAB09}" srcOrd="0" destOrd="0" presId="urn:microsoft.com/office/officeart/2018/2/layout/IconVerticalSolidList"/>
    <dgm:cxn modelId="{7A1DB023-E654-432D-805D-D9DE09C7EF51}" srcId="{3EC9B53F-30E9-4E07-8CCC-18C2BE381EBB}" destId="{3097CE24-B802-443D-804E-992307BA6FA1}" srcOrd="1" destOrd="0" parTransId="{E6EC6231-F865-4AC4-A3BB-CABF3458BBAF}" sibTransId="{B3040393-60AA-4270-930E-232F8B76D36A}"/>
    <dgm:cxn modelId="{1759C62A-67A1-4820-8BFA-1911F3DC44B2}" srcId="{439D04AD-2611-40D7-AFE6-70B2661B8A58}" destId="{B25C33C1-1883-426B-B9BC-B6B80628C4B6}" srcOrd="4" destOrd="0" parTransId="{FF7802D1-415E-4803-9CC6-8590C3551B0F}" sibTransId="{2FAA9CDC-3B3E-4C1D-BAB6-069953902590}"/>
    <dgm:cxn modelId="{2C39D42D-C353-4BA2-8143-4D25FEE84FE4}" type="presOf" srcId="{DD096499-BC51-4AAD-8F98-645AE14272AB}" destId="{B8865CAD-AA31-4AF6-86E5-66E2DB2B1CED}" srcOrd="0" destOrd="1" presId="urn:microsoft.com/office/officeart/2018/2/layout/IconVerticalSolidList"/>
    <dgm:cxn modelId="{0C86E12E-5D1D-4938-B92C-4D3F07D2B8C0}" type="presOf" srcId="{D2A95366-8C75-4247-9DC1-48AD08342934}" destId="{386FE8BF-85E7-4879-BAE1-D474AD2353F9}" srcOrd="0" destOrd="0" presId="urn:microsoft.com/office/officeart/2018/2/layout/IconVerticalSolidList"/>
    <dgm:cxn modelId="{B523B230-CADE-42EA-8415-5FF8BE5573DD}" type="presOf" srcId="{A5FE5A9A-ED02-4436-A3D6-79906466CD1C}" destId="{282034EF-7DC3-4E46-9645-5ABEC00F382E}" srcOrd="0" destOrd="0" presId="urn:microsoft.com/office/officeart/2018/2/layout/IconVerticalSolidList"/>
    <dgm:cxn modelId="{0335EA30-95B6-418E-ACDC-B6437712A604}" srcId="{83F5A3A8-22AC-4222-ABD8-3E6482478AFE}" destId="{1AD07B8D-4AA0-4CB0-9F92-EC6881FEF437}" srcOrd="0" destOrd="0" parTransId="{4BE9AC8B-A517-421C-A40E-BE300BCE3C4D}" sibTransId="{2882FD6C-4B06-4BDB-B90A-F421948477F4}"/>
    <dgm:cxn modelId="{1237EC30-BF8F-44CB-AA86-B7CA2489F2F3}" srcId="{439D04AD-2611-40D7-AFE6-70B2661B8A58}" destId="{83F5A3A8-22AC-4222-ABD8-3E6482478AFE}" srcOrd="1" destOrd="0" parTransId="{9FFA76D2-0C5D-471E-B9A4-CFA3E73B9146}" sibTransId="{B85D6985-BBDD-4EDC-BFD8-BBF6A379260A}"/>
    <dgm:cxn modelId="{45B46E37-B4B7-49FA-A2C8-BEC4D1114276}" srcId="{83F5A3A8-22AC-4222-ABD8-3E6482478AFE}" destId="{C900D6B4-1916-4816-9AB1-A888CBAEC4FD}" srcOrd="1" destOrd="0" parTransId="{97A7705D-8024-4A3F-B684-5CA4F73E9DBA}" sibTransId="{18F295F5-B4F6-4123-AAAE-AE72F826A18B}"/>
    <dgm:cxn modelId="{360D915F-FC0E-4341-9B6D-2E271F4637C6}" srcId="{439D04AD-2611-40D7-AFE6-70B2661B8A58}" destId="{D2A95366-8C75-4247-9DC1-48AD08342934}" srcOrd="3" destOrd="0" parTransId="{50DD4354-E27F-4B0F-B87C-3C6F6E726450}" sibTransId="{D77B646F-21B4-49EB-8167-E4A73EEBBFBD}"/>
    <dgm:cxn modelId="{E08CAC62-9E26-467F-AC3A-E86FEAB87D12}" srcId="{439D04AD-2611-40D7-AFE6-70B2661B8A58}" destId="{4E0408E4-5452-48F9-B8C4-65003538B67E}" srcOrd="0" destOrd="0" parTransId="{3B3FB35C-8083-4899-AC98-759E7ECCFA69}" sibTransId="{2E7DD2DB-7997-44D5-8CD2-1E9DF0F0EFB7}"/>
    <dgm:cxn modelId="{2EABD34A-5CAE-41E3-A7C7-4D5FAEDA3500}" srcId="{B25C33C1-1883-426B-B9BC-B6B80628C4B6}" destId="{9425A459-B263-4B98-9DF6-1767AEEBEFAA}" srcOrd="0" destOrd="0" parTransId="{E31E221D-D8F0-4A98-A425-3BAA41735381}" sibTransId="{9B028024-29DA-4B20-8A8A-DDA5EDAD0F8F}"/>
    <dgm:cxn modelId="{F21B196B-D4F8-4EFE-9015-44E4B5994516}" srcId="{439D04AD-2611-40D7-AFE6-70B2661B8A58}" destId="{3EC9B53F-30E9-4E07-8CCC-18C2BE381EBB}" srcOrd="2" destOrd="0" parTransId="{855FFBC3-10FC-451C-9CB5-10B5147C0BAC}" sibTransId="{9F6C6FF2-2CEE-4A60-8310-D1911CC41A0E}"/>
    <dgm:cxn modelId="{E8AA206E-903E-4E0D-9CF4-3A7743A54BAD}" type="presOf" srcId="{1AD07B8D-4AA0-4CB0-9F92-EC6881FEF437}" destId="{1D97AE21-DC8F-4940-AEEF-DA2BA434E0D5}" srcOrd="0" destOrd="0" presId="urn:microsoft.com/office/officeart/2018/2/layout/IconVerticalSolidList"/>
    <dgm:cxn modelId="{85C44A70-13E6-4161-AF5A-96A2FE746640}" srcId="{D2A95366-8C75-4247-9DC1-48AD08342934}" destId="{06ADB8BD-A599-4E9C-B4FE-2AEB6591445E}" srcOrd="1" destOrd="0" parTransId="{1493EE64-1706-4376-8297-620D35606A27}" sibTransId="{A2AD3C4E-BB35-4848-B785-2B4A20F02C92}"/>
    <dgm:cxn modelId="{28001B78-094C-4471-BC61-DA9D5F12607C}" srcId="{3EC9B53F-30E9-4E07-8CCC-18C2BE381EBB}" destId="{3ED36B7C-D6F5-426D-9899-C65554B06199}" srcOrd="0" destOrd="0" parTransId="{C228BAD2-3DFA-4C69-80DE-482DCA5FA9DF}" sibTransId="{49CFB680-BA16-419D-8ABB-E719503191AC}"/>
    <dgm:cxn modelId="{84CAB27F-6500-4EE4-AC12-60E8D4B3DDBB}" type="presOf" srcId="{C1359D3A-8138-41F0-AA45-97A402BFA0D1}" destId="{B8865CAD-AA31-4AF6-86E5-66E2DB2B1CED}" srcOrd="0" destOrd="0" presId="urn:microsoft.com/office/officeart/2018/2/layout/IconVerticalSolidList"/>
    <dgm:cxn modelId="{E5A4FF89-CAD6-46B3-B5BD-3F6A89695488}" type="presOf" srcId="{9425A459-B263-4B98-9DF6-1767AEEBEFAA}" destId="{7C65263D-C6D7-4D78-8B7B-E3A32D4809D7}" srcOrd="0" destOrd="0" presId="urn:microsoft.com/office/officeart/2018/2/layout/IconVerticalSolidList"/>
    <dgm:cxn modelId="{D786F88B-2622-4711-AEC7-F847ABC00A86}" type="presOf" srcId="{06ADB8BD-A599-4E9C-B4FE-2AEB6591445E}" destId="{282034EF-7DC3-4E46-9645-5ABEC00F382E}" srcOrd="0" destOrd="1" presId="urn:microsoft.com/office/officeart/2018/2/layout/IconVerticalSolidList"/>
    <dgm:cxn modelId="{91B74B8D-BE74-4858-9D6D-BBE31A48FE1C}" type="presOf" srcId="{3EC9B53F-30E9-4E07-8CCC-18C2BE381EBB}" destId="{8175E350-3275-4EFA-B831-00A95316542E}" srcOrd="0" destOrd="0" presId="urn:microsoft.com/office/officeart/2018/2/layout/IconVerticalSolidList"/>
    <dgm:cxn modelId="{66F70891-46D2-42D5-94AF-B672AD155810}" srcId="{D2A95366-8C75-4247-9DC1-48AD08342934}" destId="{A5FE5A9A-ED02-4436-A3D6-79906466CD1C}" srcOrd="0" destOrd="0" parTransId="{69D636E0-B890-4A4C-9EDB-DAB5EA01658B}" sibTransId="{C9ED9611-45BE-41DF-A3E0-18510736DA69}"/>
    <dgm:cxn modelId="{F4BF6AA0-A736-4C75-993B-EAB9CCA57BA2}" type="presOf" srcId="{439D04AD-2611-40D7-AFE6-70B2661B8A58}" destId="{72F37B8B-9CF1-4C4D-95AE-30D82DB87D60}" srcOrd="0" destOrd="0" presId="urn:microsoft.com/office/officeart/2018/2/layout/IconVerticalSolidList"/>
    <dgm:cxn modelId="{265CDAAF-765F-4423-85F5-7F608F78E761}" type="presOf" srcId="{3097CE24-B802-443D-804E-992307BA6FA1}" destId="{B5AD2B50-93C4-46A2-86CF-059A38CEBF3B}" srcOrd="0" destOrd="1" presId="urn:microsoft.com/office/officeart/2018/2/layout/IconVerticalSolidList"/>
    <dgm:cxn modelId="{AF057BB2-CDCB-498C-B18C-3833B697DB7A}" type="presOf" srcId="{4E0408E4-5452-48F9-B8C4-65003538B67E}" destId="{804FB14E-9623-4E65-A77C-400FFDF0807A}" srcOrd="0" destOrd="0" presId="urn:microsoft.com/office/officeart/2018/2/layout/IconVerticalSolidList"/>
    <dgm:cxn modelId="{29A54EBE-F170-47BE-96B1-2655EB41B325}" type="presOf" srcId="{B25C33C1-1883-426B-B9BC-B6B80628C4B6}" destId="{5B3EE9E0-C978-4E3C-8EE0-0826C82E5E1A}" srcOrd="0" destOrd="0" presId="urn:microsoft.com/office/officeart/2018/2/layout/IconVerticalSolidList"/>
    <dgm:cxn modelId="{402881CC-06B8-4AF7-98D0-96B6464A9AB8}" type="presOf" srcId="{C900D6B4-1916-4816-9AB1-A888CBAEC4FD}" destId="{1D97AE21-DC8F-4940-AEEF-DA2BA434E0D5}" srcOrd="0" destOrd="1" presId="urn:microsoft.com/office/officeart/2018/2/layout/IconVerticalSolidList"/>
    <dgm:cxn modelId="{621E6ECE-94CA-4FC4-95AF-855F6EA4C647}" srcId="{4E0408E4-5452-48F9-B8C4-65003538B67E}" destId="{DD096499-BC51-4AAD-8F98-645AE14272AB}" srcOrd="1" destOrd="0" parTransId="{091F62F3-9EAA-4A0B-A5F3-0FBF11AA38A9}" sibTransId="{237A4699-ACB5-4CAF-B865-FAA1372B3BD6}"/>
    <dgm:cxn modelId="{E13E1FF9-1F22-4EE0-ACCE-488A20EE7259}" type="presParOf" srcId="{72F37B8B-9CF1-4C4D-95AE-30D82DB87D60}" destId="{0D9ECDA6-2DF0-404F-8BEB-E7673106DB78}" srcOrd="0" destOrd="0" presId="urn:microsoft.com/office/officeart/2018/2/layout/IconVerticalSolidList"/>
    <dgm:cxn modelId="{175705BD-525C-4BDD-AB18-AA4F3E6D949A}" type="presParOf" srcId="{0D9ECDA6-2DF0-404F-8BEB-E7673106DB78}" destId="{6496E699-67DF-4A1A-BC40-7A87B9EC14C5}" srcOrd="0" destOrd="0" presId="urn:microsoft.com/office/officeart/2018/2/layout/IconVerticalSolidList"/>
    <dgm:cxn modelId="{7DEB4970-FBC9-4979-A021-5A93CC54151B}" type="presParOf" srcId="{0D9ECDA6-2DF0-404F-8BEB-E7673106DB78}" destId="{01B77D06-7C2E-4516-8DB2-3059579E6ABC}" srcOrd="1" destOrd="0" presId="urn:microsoft.com/office/officeart/2018/2/layout/IconVerticalSolidList"/>
    <dgm:cxn modelId="{FFF0E51A-9647-4D4A-B27D-C3BA1DD7197E}" type="presParOf" srcId="{0D9ECDA6-2DF0-404F-8BEB-E7673106DB78}" destId="{1DF0212A-BD8E-42A5-8E6C-065406DEE327}" srcOrd="2" destOrd="0" presId="urn:microsoft.com/office/officeart/2018/2/layout/IconVerticalSolidList"/>
    <dgm:cxn modelId="{93F92CA0-75C0-4C80-B7E3-B9C14DC03673}" type="presParOf" srcId="{0D9ECDA6-2DF0-404F-8BEB-E7673106DB78}" destId="{804FB14E-9623-4E65-A77C-400FFDF0807A}" srcOrd="3" destOrd="0" presId="urn:microsoft.com/office/officeart/2018/2/layout/IconVerticalSolidList"/>
    <dgm:cxn modelId="{5F7EFADA-7A08-4D1C-9513-A3715E8490BA}" type="presParOf" srcId="{0D9ECDA6-2DF0-404F-8BEB-E7673106DB78}" destId="{B8865CAD-AA31-4AF6-86E5-66E2DB2B1CED}" srcOrd="4" destOrd="0" presId="urn:microsoft.com/office/officeart/2018/2/layout/IconVerticalSolidList"/>
    <dgm:cxn modelId="{E6813430-F012-434E-84D2-0D655C1AFF60}" type="presParOf" srcId="{72F37B8B-9CF1-4C4D-95AE-30D82DB87D60}" destId="{EEFFE724-DDB1-4578-A0E4-6D5415E210D0}" srcOrd="1" destOrd="0" presId="urn:microsoft.com/office/officeart/2018/2/layout/IconVerticalSolidList"/>
    <dgm:cxn modelId="{22A28B2B-8A73-4AE6-A51D-A4DF216CAA6F}" type="presParOf" srcId="{72F37B8B-9CF1-4C4D-95AE-30D82DB87D60}" destId="{43F3EB0F-F813-42B4-828B-C803B0F04E02}" srcOrd="2" destOrd="0" presId="urn:microsoft.com/office/officeart/2018/2/layout/IconVerticalSolidList"/>
    <dgm:cxn modelId="{E6241D93-0A97-49CF-B5C9-3CDC33DC23C2}" type="presParOf" srcId="{43F3EB0F-F813-42B4-828B-C803B0F04E02}" destId="{4C17B56E-82BD-4B22-B776-9CD38BDE2CBF}" srcOrd="0" destOrd="0" presId="urn:microsoft.com/office/officeart/2018/2/layout/IconVerticalSolidList"/>
    <dgm:cxn modelId="{E6B820F8-11D0-492B-ADA3-4A4BB17B3C16}" type="presParOf" srcId="{43F3EB0F-F813-42B4-828B-C803B0F04E02}" destId="{3FB26E0F-1F40-441E-8DFA-00C9C82E33C6}" srcOrd="1" destOrd="0" presId="urn:microsoft.com/office/officeart/2018/2/layout/IconVerticalSolidList"/>
    <dgm:cxn modelId="{2B8951FC-EAA5-42A8-81F5-D89687E45136}" type="presParOf" srcId="{43F3EB0F-F813-42B4-828B-C803B0F04E02}" destId="{798AB96B-7061-4AC2-B94B-8953F43FA2A6}" srcOrd="2" destOrd="0" presId="urn:microsoft.com/office/officeart/2018/2/layout/IconVerticalSolidList"/>
    <dgm:cxn modelId="{88368BBB-F045-40CB-BD01-60367F812B97}" type="presParOf" srcId="{43F3EB0F-F813-42B4-828B-C803B0F04E02}" destId="{1485614E-C0D3-48A0-935E-BF24DA5FAB09}" srcOrd="3" destOrd="0" presId="urn:microsoft.com/office/officeart/2018/2/layout/IconVerticalSolidList"/>
    <dgm:cxn modelId="{E520667A-E348-43CD-A24F-C20C6AEA8827}" type="presParOf" srcId="{43F3EB0F-F813-42B4-828B-C803B0F04E02}" destId="{1D97AE21-DC8F-4940-AEEF-DA2BA434E0D5}" srcOrd="4" destOrd="0" presId="urn:microsoft.com/office/officeart/2018/2/layout/IconVerticalSolidList"/>
    <dgm:cxn modelId="{444E2BFA-4BBC-444C-A6CD-0BD1B4A121EB}" type="presParOf" srcId="{72F37B8B-9CF1-4C4D-95AE-30D82DB87D60}" destId="{EE900C0B-3CA0-4A7A-9BF1-854A14950150}" srcOrd="3" destOrd="0" presId="urn:microsoft.com/office/officeart/2018/2/layout/IconVerticalSolidList"/>
    <dgm:cxn modelId="{6DB2A1BE-5AE1-4E83-BE50-15D385F76DEF}" type="presParOf" srcId="{72F37B8B-9CF1-4C4D-95AE-30D82DB87D60}" destId="{36A3A50C-8359-4C0D-8DB8-48AAB7B9BB99}" srcOrd="4" destOrd="0" presId="urn:microsoft.com/office/officeart/2018/2/layout/IconVerticalSolidList"/>
    <dgm:cxn modelId="{09F1B4F4-F4CB-415A-865A-F3D27A23BECE}" type="presParOf" srcId="{36A3A50C-8359-4C0D-8DB8-48AAB7B9BB99}" destId="{8DABD8D2-5F13-4603-9287-0DE478C9D129}" srcOrd="0" destOrd="0" presId="urn:microsoft.com/office/officeart/2018/2/layout/IconVerticalSolidList"/>
    <dgm:cxn modelId="{FAEE4588-3340-4F32-A8B0-ABEF77D87561}" type="presParOf" srcId="{36A3A50C-8359-4C0D-8DB8-48AAB7B9BB99}" destId="{D231552C-4718-4059-B21F-CB4542D5659E}" srcOrd="1" destOrd="0" presId="urn:microsoft.com/office/officeart/2018/2/layout/IconVerticalSolidList"/>
    <dgm:cxn modelId="{A07145CB-E2C0-4780-AF37-2DCF6CDA559B}" type="presParOf" srcId="{36A3A50C-8359-4C0D-8DB8-48AAB7B9BB99}" destId="{04352349-8EDD-4EE8-A80F-B996FA3C7090}" srcOrd="2" destOrd="0" presId="urn:microsoft.com/office/officeart/2018/2/layout/IconVerticalSolidList"/>
    <dgm:cxn modelId="{8AB93580-72A4-4E54-868E-4C1A5BB5EEE0}" type="presParOf" srcId="{36A3A50C-8359-4C0D-8DB8-48AAB7B9BB99}" destId="{8175E350-3275-4EFA-B831-00A95316542E}" srcOrd="3" destOrd="0" presId="urn:microsoft.com/office/officeart/2018/2/layout/IconVerticalSolidList"/>
    <dgm:cxn modelId="{D02422E1-441C-43B0-BD3B-55A0B0F2FBD6}" type="presParOf" srcId="{36A3A50C-8359-4C0D-8DB8-48AAB7B9BB99}" destId="{B5AD2B50-93C4-46A2-86CF-059A38CEBF3B}" srcOrd="4" destOrd="0" presId="urn:microsoft.com/office/officeart/2018/2/layout/IconVerticalSolidList"/>
    <dgm:cxn modelId="{E54A9177-33F8-475A-8A49-42CFFD087952}" type="presParOf" srcId="{72F37B8B-9CF1-4C4D-95AE-30D82DB87D60}" destId="{BB27DF07-EEF3-41DF-B25E-90D777CF9F07}" srcOrd="5" destOrd="0" presId="urn:microsoft.com/office/officeart/2018/2/layout/IconVerticalSolidList"/>
    <dgm:cxn modelId="{6C5FF4B2-5877-4027-8270-4F6C34AA7871}" type="presParOf" srcId="{72F37B8B-9CF1-4C4D-95AE-30D82DB87D60}" destId="{DB04470A-9E95-43FD-B69C-9740E7B95801}" srcOrd="6" destOrd="0" presId="urn:microsoft.com/office/officeart/2018/2/layout/IconVerticalSolidList"/>
    <dgm:cxn modelId="{143F58F4-F3C1-489B-A119-5D16DD6B3836}" type="presParOf" srcId="{DB04470A-9E95-43FD-B69C-9740E7B95801}" destId="{8A28EBE0-36C9-4A10-AA02-3FC028A29E68}" srcOrd="0" destOrd="0" presId="urn:microsoft.com/office/officeart/2018/2/layout/IconVerticalSolidList"/>
    <dgm:cxn modelId="{26FE83DA-4DB7-414B-B2FE-4375D8BC3A50}" type="presParOf" srcId="{DB04470A-9E95-43FD-B69C-9740E7B95801}" destId="{BC5764D0-D49E-49E6-9351-D0BFFC2196CC}" srcOrd="1" destOrd="0" presId="urn:microsoft.com/office/officeart/2018/2/layout/IconVerticalSolidList"/>
    <dgm:cxn modelId="{22ADEAEB-A305-45E0-8B28-101258CA9DEF}" type="presParOf" srcId="{DB04470A-9E95-43FD-B69C-9740E7B95801}" destId="{2E3B67BC-5EED-4905-8F8B-88370611FF30}" srcOrd="2" destOrd="0" presId="urn:microsoft.com/office/officeart/2018/2/layout/IconVerticalSolidList"/>
    <dgm:cxn modelId="{ACF0670F-719C-4A56-8267-2722AA9F8BA9}" type="presParOf" srcId="{DB04470A-9E95-43FD-B69C-9740E7B95801}" destId="{386FE8BF-85E7-4879-BAE1-D474AD2353F9}" srcOrd="3" destOrd="0" presId="urn:microsoft.com/office/officeart/2018/2/layout/IconVerticalSolidList"/>
    <dgm:cxn modelId="{CF20395C-3065-4BC9-A349-F37453BB81B3}" type="presParOf" srcId="{DB04470A-9E95-43FD-B69C-9740E7B95801}" destId="{282034EF-7DC3-4E46-9645-5ABEC00F382E}" srcOrd="4" destOrd="0" presId="urn:microsoft.com/office/officeart/2018/2/layout/IconVerticalSolidList"/>
    <dgm:cxn modelId="{5071CA44-2C4F-44D1-A3D8-5BE77F56662A}" type="presParOf" srcId="{72F37B8B-9CF1-4C4D-95AE-30D82DB87D60}" destId="{FDBA3824-C457-4A96-A416-7FD8CCBC4901}" srcOrd="7" destOrd="0" presId="urn:microsoft.com/office/officeart/2018/2/layout/IconVerticalSolidList"/>
    <dgm:cxn modelId="{567D2A01-DD74-43C1-9337-B505EC47C18C}" type="presParOf" srcId="{72F37B8B-9CF1-4C4D-95AE-30D82DB87D60}" destId="{F5F31EA8-A173-4628-B3B5-E8ECECD598B9}" srcOrd="8" destOrd="0" presId="urn:microsoft.com/office/officeart/2018/2/layout/IconVerticalSolidList"/>
    <dgm:cxn modelId="{78C56331-B40A-47C5-90AF-6DC45CE60846}" type="presParOf" srcId="{F5F31EA8-A173-4628-B3B5-E8ECECD598B9}" destId="{7EAAE16C-6156-4D0B-837B-5128E75B126D}" srcOrd="0" destOrd="0" presId="urn:microsoft.com/office/officeart/2018/2/layout/IconVerticalSolidList"/>
    <dgm:cxn modelId="{F47B5725-5B91-4A71-8E61-3C08B2470F2C}" type="presParOf" srcId="{F5F31EA8-A173-4628-B3B5-E8ECECD598B9}" destId="{4FCAEAC7-AEB5-4F72-B69E-232B0F7E34B3}" srcOrd="1" destOrd="0" presId="urn:microsoft.com/office/officeart/2018/2/layout/IconVerticalSolidList"/>
    <dgm:cxn modelId="{4085029A-8187-4C30-A84D-C4902ADC051A}" type="presParOf" srcId="{F5F31EA8-A173-4628-B3B5-E8ECECD598B9}" destId="{FB7B327A-1392-4386-81AB-67540511394E}" srcOrd="2" destOrd="0" presId="urn:microsoft.com/office/officeart/2018/2/layout/IconVerticalSolidList"/>
    <dgm:cxn modelId="{6814AFD0-77D4-4B5C-92B7-33D0B97A90AA}" type="presParOf" srcId="{F5F31EA8-A173-4628-B3B5-E8ECECD598B9}" destId="{5B3EE9E0-C978-4E3C-8EE0-0826C82E5E1A}" srcOrd="3" destOrd="0" presId="urn:microsoft.com/office/officeart/2018/2/layout/IconVerticalSolidList"/>
    <dgm:cxn modelId="{C224FC88-47B5-46DF-B42E-D0B578FED2F0}" type="presParOf" srcId="{F5F31EA8-A173-4628-B3B5-E8ECECD598B9}" destId="{7C65263D-C6D7-4D78-8B7B-E3A32D4809D7}"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E4E8C092-8B28-4AE6-B42D-1BB9DDF3FF20}" type="doc">
      <dgm:prSet loTypeId="urn:microsoft.com/office/officeart/2008/layout/LinedList" loCatId="list" qsTypeId="urn:microsoft.com/office/officeart/2005/8/quickstyle/simple2" qsCatId="simple" csTypeId="urn:microsoft.com/office/officeart/2005/8/colors/accent3_2" csCatId="accent3"/>
      <dgm:spPr/>
      <dgm:t>
        <a:bodyPr/>
        <a:lstStyle/>
        <a:p>
          <a:endParaRPr lang="en-US"/>
        </a:p>
      </dgm:t>
    </dgm:pt>
    <dgm:pt modelId="{DE0717AE-9E48-46DA-8848-47B719D1B9F5}">
      <dgm:prSet/>
      <dgm:spPr/>
      <dgm:t>
        <a:bodyPr/>
        <a:lstStyle/>
        <a:p>
          <a:r>
            <a:rPr lang="es-ES"/>
            <a:t>Se pueden inyectar directivas para utilizarlas en el controller</a:t>
          </a:r>
          <a:endParaRPr lang="en-US"/>
        </a:p>
      </dgm:t>
    </dgm:pt>
    <dgm:pt modelId="{CAB69C76-B56F-4064-9D77-1F907B3C7D51}" type="parTrans" cxnId="{D128BC2E-4B2B-4AC6-9055-02F000D35A34}">
      <dgm:prSet/>
      <dgm:spPr/>
      <dgm:t>
        <a:bodyPr/>
        <a:lstStyle/>
        <a:p>
          <a:endParaRPr lang="en-US"/>
        </a:p>
      </dgm:t>
    </dgm:pt>
    <dgm:pt modelId="{0EEC9FFF-9040-4C09-B2ED-A9DA9EC142F0}" type="sibTrans" cxnId="{D128BC2E-4B2B-4AC6-9055-02F000D35A34}">
      <dgm:prSet/>
      <dgm:spPr/>
      <dgm:t>
        <a:bodyPr/>
        <a:lstStyle/>
        <a:p>
          <a:endParaRPr lang="en-US"/>
        </a:p>
      </dgm:t>
    </dgm:pt>
    <dgm:pt modelId="{16BA3984-5673-40AC-8AF3-2C3704794595}">
      <dgm:prSet/>
      <dgm:spPr/>
      <dgm:t>
        <a:bodyPr/>
        <a:lstStyle/>
        <a:p>
          <a:r>
            <a:rPr lang="es-ES"/>
            <a:t>Para ello es necesario declararlar en el provider de un modulo, que proporcionara la instancia al correspondiente inyector</a:t>
          </a:r>
          <a:endParaRPr lang="en-US"/>
        </a:p>
      </dgm:t>
    </dgm:pt>
    <dgm:pt modelId="{D762AF8D-B54F-495D-B871-1C803F75B918}" type="parTrans" cxnId="{FAC19D78-8D68-4457-B5FE-902593BBD52B}">
      <dgm:prSet/>
      <dgm:spPr/>
      <dgm:t>
        <a:bodyPr/>
        <a:lstStyle/>
        <a:p>
          <a:endParaRPr lang="en-US"/>
        </a:p>
      </dgm:t>
    </dgm:pt>
    <dgm:pt modelId="{6B9B942F-159D-4489-9501-8DE886AFA794}" type="sibTrans" cxnId="{FAC19D78-8D68-4457-B5FE-902593BBD52B}">
      <dgm:prSet/>
      <dgm:spPr/>
      <dgm:t>
        <a:bodyPr/>
        <a:lstStyle/>
        <a:p>
          <a:endParaRPr lang="en-US"/>
        </a:p>
      </dgm:t>
    </dgm:pt>
    <dgm:pt modelId="{0FC30A76-32B0-43C4-ABAE-54F6067D614F}">
      <dgm:prSet/>
      <dgm:spPr/>
      <dgm:t>
        <a:bodyPr/>
        <a:lstStyle/>
        <a:p>
          <a:r>
            <a:rPr lang="es-ES"/>
            <a:t>De esta forma se tiene acceso a la función transform, como un método estándar en la instancia del pipe proporcionada por el inyector</a:t>
          </a:r>
          <a:endParaRPr lang="en-US"/>
        </a:p>
      </dgm:t>
    </dgm:pt>
    <dgm:pt modelId="{F9F13E3E-2B4F-4AE5-9C8F-B34E804AC3E4}" type="parTrans" cxnId="{C0CEFF9F-7344-4305-B183-54048E2FCEA0}">
      <dgm:prSet/>
      <dgm:spPr/>
      <dgm:t>
        <a:bodyPr/>
        <a:lstStyle/>
        <a:p>
          <a:endParaRPr lang="en-US"/>
        </a:p>
      </dgm:t>
    </dgm:pt>
    <dgm:pt modelId="{13DE3C0B-4F54-4789-8109-1B1581F98B58}" type="sibTrans" cxnId="{C0CEFF9F-7344-4305-B183-54048E2FCEA0}">
      <dgm:prSet/>
      <dgm:spPr/>
      <dgm:t>
        <a:bodyPr/>
        <a:lstStyle/>
        <a:p>
          <a:endParaRPr lang="en-US"/>
        </a:p>
      </dgm:t>
    </dgm:pt>
    <dgm:pt modelId="{B98EB065-2209-4A4C-AC7C-BF2B7B71F761}" type="pres">
      <dgm:prSet presAssocID="{E4E8C092-8B28-4AE6-B42D-1BB9DDF3FF20}" presName="vert0" presStyleCnt="0">
        <dgm:presLayoutVars>
          <dgm:dir/>
          <dgm:animOne val="branch"/>
          <dgm:animLvl val="lvl"/>
        </dgm:presLayoutVars>
      </dgm:prSet>
      <dgm:spPr/>
    </dgm:pt>
    <dgm:pt modelId="{792D3848-73DD-4CD8-948E-88B0B2898352}" type="pres">
      <dgm:prSet presAssocID="{DE0717AE-9E48-46DA-8848-47B719D1B9F5}" presName="thickLine" presStyleLbl="alignNode1" presStyleIdx="0" presStyleCnt="3"/>
      <dgm:spPr/>
    </dgm:pt>
    <dgm:pt modelId="{4D856ADE-D2BE-47C4-9E52-B06EEBA8BA59}" type="pres">
      <dgm:prSet presAssocID="{DE0717AE-9E48-46DA-8848-47B719D1B9F5}" presName="horz1" presStyleCnt="0"/>
      <dgm:spPr/>
    </dgm:pt>
    <dgm:pt modelId="{8C2D65A4-3AAE-4ECB-949B-FF035E491FB3}" type="pres">
      <dgm:prSet presAssocID="{DE0717AE-9E48-46DA-8848-47B719D1B9F5}" presName="tx1" presStyleLbl="revTx" presStyleIdx="0" presStyleCnt="3"/>
      <dgm:spPr/>
    </dgm:pt>
    <dgm:pt modelId="{0B673535-7848-46A2-B65D-5D0A65810DA1}" type="pres">
      <dgm:prSet presAssocID="{DE0717AE-9E48-46DA-8848-47B719D1B9F5}" presName="vert1" presStyleCnt="0"/>
      <dgm:spPr/>
    </dgm:pt>
    <dgm:pt modelId="{E5E226C8-6980-4827-BA1F-1C50DED6022F}" type="pres">
      <dgm:prSet presAssocID="{16BA3984-5673-40AC-8AF3-2C3704794595}" presName="thickLine" presStyleLbl="alignNode1" presStyleIdx="1" presStyleCnt="3"/>
      <dgm:spPr/>
    </dgm:pt>
    <dgm:pt modelId="{ED5D9F53-0625-4083-96F9-BFACABEC2597}" type="pres">
      <dgm:prSet presAssocID="{16BA3984-5673-40AC-8AF3-2C3704794595}" presName="horz1" presStyleCnt="0"/>
      <dgm:spPr/>
    </dgm:pt>
    <dgm:pt modelId="{30AFD55C-E81C-402E-8E01-8D0F347541EA}" type="pres">
      <dgm:prSet presAssocID="{16BA3984-5673-40AC-8AF3-2C3704794595}" presName="tx1" presStyleLbl="revTx" presStyleIdx="1" presStyleCnt="3"/>
      <dgm:spPr/>
    </dgm:pt>
    <dgm:pt modelId="{E31145FF-267E-4D9F-8C6F-7741FC35A714}" type="pres">
      <dgm:prSet presAssocID="{16BA3984-5673-40AC-8AF3-2C3704794595}" presName="vert1" presStyleCnt="0"/>
      <dgm:spPr/>
    </dgm:pt>
    <dgm:pt modelId="{E58EAD8F-7AB6-4057-8062-C373EDD77977}" type="pres">
      <dgm:prSet presAssocID="{0FC30A76-32B0-43C4-ABAE-54F6067D614F}" presName="thickLine" presStyleLbl="alignNode1" presStyleIdx="2" presStyleCnt="3"/>
      <dgm:spPr/>
    </dgm:pt>
    <dgm:pt modelId="{2D8D571E-C914-424F-8D57-323FDF5CD637}" type="pres">
      <dgm:prSet presAssocID="{0FC30A76-32B0-43C4-ABAE-54F6067D614F}" presName="horz1" presStyleCnt="0"/>
      <dgm:spPr/>
    </dgm:pt>
    <dgm:pt modelId="{F1A98497-C5B7-4458-94AE-57DF47BBBA67}" type="pres">
      <dgm:prSet presAssocID="{0FC30A76-32B0-43C4-ABAE-54F6067D614F}" presName="tx1" presStyleLbl="revTx" presStyleIdx="2" presStyleCnt="3"/>
      <dgm:spPr/>
    </dgm:pt>
    <dgm:pt modelId="{BBD76449-335C-4AFD-A1EC-B59A13A36ACF}" type="pres">
      <dgm:prSet presAssocID="{0FC30A76-32B0-43C4-ABAE-54F6067D614F}" presName="vert1" presStyleCnt="0"/>
      <dgm:spPr/>
    </dgm:pt>
  </dgm:ptLst>
  <dgm:cxnLst>
    <dgm:cxn modelId="{9D799E06-20B5-44E8-8311-93437D3D38D1}" type="presOf" srcId="{0FC30A76-32B0-43C4-ABAE-54F6067D614F}" destId="{F1A98497-C5B7-4458-94AE-57DF47BBBA67}" srcOrd="0" destOrd="0" presId="urn:microsoft.com/office/officeart/2008/layout/LinedList"/>
    <dgm:cxn modelId="{D128BC2E-4B2B-4AC6-9055-02F000D35A34}" srcId="{E4E8C092-8B28-4AE6-B42D-1BB9DDF3FF20}" destId="{DE0717AE-9E48-46DA-8848-47B719D1B9F5}" srcOrd="0" destOrd="0" parTransId="{CAB69C76-B56F-4064-9D77-1F907B3C7D51}" sibTransId="{0EEC9FFF-9040-4C09-B2ED-A9DA9EC142F0}"/>
    <dgm:cxn modelId="{4E838F5C-0CFA-4E89-B40F-BA4F89406554}" type="presOf" srcId="{E4E8C092-8B28-4AE6-B42D-1BB9DDF3FF20}" destId="{B98EB065-2209-4A4C-AC7C-BF2B7B71F761}" srcOrd="0" destOrd="0" presId="urn:microsoft.com/office/officeart/2008/layout/LinedList"/>
    <dgm:cxn modelId="{FAC19D78-8D68-4457-B5FE-902593BBD52B}" srcId="{E4E8C092-8B28-4AE6-B42D-1BB9DDF3FF20}" destId="{16BA3984-5673-40AC-8AF3-2C3704794595}" srcOrd="1" destOrd="0" parTransId="{D762AF8D-B54F-495D-B871-1C803F75B918}" sibTransId="{6B9B942F-159D-4489-9501-8DE886AFA794}"/>
    <dgm:cxn modelId="{135BC39D-9EC6-4B88-BB41-1273A0B6099B}" type="presOf" srcId="{DE0717AE-9E48-46DA-8848-47B719D1B9F5}" destId="{8C2D65A4-3AAE-4ECB-949B-FF035E491FB3}" srcOrd="0" destOrd="0" presId="urn:microsoft.com/office/officeart/2008/layout/LinedList"/>
    <dgm:cxn modelId="{C0CEFF9F-7344-4305-B183-54048E2FCEA0}" srcId="{E4E8C092-8B28-4AE6-B42D-1BB9DDF3FF20}" destId="{0FC30A76-32B0-43C4-ABAE-54F6067D614F}" srcOrd="2" destOrd="0" parTransId="{F9F13E3E-2B4F-4AE5-9C8F-B34E804AC3E4}" sibTransId="{13DE3C0B-4F54-4789-8109-1B1581F98B58}"/>
    <dgm:cxn modelId="{46516FF2-7766-4C58-9AC0-AD58FE29B58D}" type="presOf" srcId="{16BA3984-5673-40AC-8AF3-2C3704794595}" destId="{30AFD55C-E81C-402E-8E01-8D0F347541EA}" srcOrd="0" destOrd="0" presId="urn:microsoft.com/office/officeart/2008/layout/LinedList"/>
    <dgm:cxn modelId="{141FA11C-156A-41D0-8E7A-ABCA3B1B5848}" type="presParOf" srcId="{B98EB065-2209-4A4C-AC7C-BF2B7B71F761}" destId="{792D3848-73DD-4CD8-948E-88B0B2898352}" srcOrd="0" destOrd="0" presId="urn:microsoft.com/office/officeart/2008/layout/LinedList"/>
    <dgm:cxn modelId="{82CE95C3-8AAB-4304-9A02-8FD53F168D9A}" type="presParOf" srcId="{B98EB065-2209-4A4C-AC7C-BF2B7B71F761}" destId="{4D856ADE-D2BE-47C4-9E52-B06EEBA8BA59}" srcOrd="1" destOrd="0" presId="urn:microsoft.com/office/officeart/2008/layout/LinedList"/>
    <dgm:cxn modelId="{F4392630-878B-4110-BB4B-9ED9CD50AE6E}" type="presParOf" srcId="{4D856ADE-D2BE-47C4-9E52-B06EEBA8BA59}" destId="{8C2D65A4-3AAE-4ECB-949B-FF035E491FB3}" srcOrd="0" destOrd="0" presId="urn:microsoft.com/office/officeart/2008/layout/LinedList"/>
    <dgm:cxn modelId="{A25C7F9E-04A5-4D45-92A7-2B05EEE0DDAA}" type="presParOf" srcId="{4D856ADE-D2BE-47C4-9E52-B06EEBA8BA59}" destId="{0B673535-7848-46A2-B65D-5D0A65810DA1}" srcOrd="1" destOrd="0" presId="urn:microsoft.com/office/officeart/2008/layout/LinedList"/>
    <dgm:cxn modelId="{6BF2AD7F-E26B-42D3-972D-E2488C1639C0}" type="presParOf" srcId="{B98EB065-2209-4A4C-AC7C-BF2B7B71F761}" destId="{E5E226C8-6980-4827-BA1F-1C50DED6022F}" srcOrd="2" destOrd="0" presId="urn:microsoft.com/office/officeart/2008/layout/LinedList"/>
    <dgm:cxn modelId="{3493103D-D5E8-4C17-8832-D3C9BE324271}" type="presParOf" srcId="{B98EB065-2209-4A4C-AC7C-BF2B7B71F761}" destId="{ED5D9F53-0625-4083-96F9-BFACABEC2597}" srcOrd="3" destOrd="0" presId="urn:microsoft.com/office/officeart/2008/layout/LinedList"/>
    <dgm:cxn modelId="{0BA06652-A562-4620-8E21-5566F52B9F54}" type="presParOf" srcId="{ED5D9F53-0625-4083-96F9-BFACABEC2597}" destId="{30AFD55C-E81C-402E-8E01-8D0F347541EA}" srcOrd="0" destOrd="0" presId="urn:microsoft.com/office/officeart/2008/layout/LinedList"/>
    <dgm:cxn modelId="{459CB0AB-D255-4B77-958C-6D735EA0A3A6}" type="presParOf" srcId="{ED5D9F53-0625-4083-96F9-BFACABEC2597}" destId="{E31145FF-267E-4D9F-8C6F-7741FC35A714}" srcOrd="1" destOrd="0" presId="urn:microsoft.com/office/officeart/2008/layout/LinedList"/>
    <dgm:cxn modelId="{24C2560C-7A3B-4CE5-8D5A-51D8C3884325}" type="presParOf" srcId="{B98EB065-2209-4A4C-AC7C-BF2B7B71F761}" destId="{E58EAD8F-7AB6-4057-8062-C373EDD77977}" srcOrd="4" destOrd="0" presId="urn:microsoft.com/office/officeart/2008/layout/LinedList"/>
    <dgm:cxn modelId="{00BD9CF0-8D22-4191-A589-6B4C5A4DD648}" type="presParOf" srcId="{B98EB065-2209-4A4C-AC7C-BF2B7B71F761}" destId="{2D8D571E-C914-424F-8D57-323FDF5CD637}" srcOrd="5" destOrd="0" presId="urn:microsoft.com/office/officeart/2008/layout/LinedList"/>
    <dgm:cxn modelId="{51178A4D-B317-4A9C-86A8-9A8564672B68}" type="presParOf" srcId="{2D8D571E-C914-424F-8D57-323FDF5CD637}" destId="{F1A98497-C5B7-4458-94AE-57DF47BBBA67}" srcOrd="0" destOrd="0" presId="urn:microsoft.com/office/officeart/2008/layout/LinedList"/>
    <dgm:cxn modelId="{7499F807-8511-4669-BC39-F247F1648781}" type="presParOf" srcId="{2D8D571E-C914-424F-8D57-323FDF5CD637}" destId="{BBD76449-335C-4AFD-A1EC-B59A13A36AC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C3C8D92-19B5-4AFC-8920-FADD4178DA39}"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69D81D38-AE75-4DA4-A264-1B3F135A6229}">
      <dgm:prSet/>
      <dgm:spPr/>
      <dgm:t>
        <a:bodyPr/>
        <a:lstStyle/>
        <a:p>
          <a:r>
            <a:rPr lang="es-ES">
              <a:hlinkClick xmlns:r="http://schemas.openxmlformats.org/officeDocument/2006/relationships" r:id="rId1"/>
            </a:rPr>
            <a:t>https://dev.to/gsarciotto/migrating-and-configuring-eslint-with-angular-11-3fg1</a:t>
          </a:r>
          <a:endParaRPr lang="en-US"/>
        </a:p>
      </dgm:t>
    </dgm:pt>
    <dgm:pt modelId="{4158DC93-EB87-4628-9A2A-F45BF4B3F0F3}" type="parTrans" cxnId="{CC7FF96C-E351-4489-A962-BA27C6071122}">
      <dgm:prSet/>
      <dgm:spPr/>
      <dgm:t>
        <a:bodyPr/>
        <a:lstStyle/>
        <a:p>
          <a:endParaRPr lang="en-US"/>
        </a:p>
      </dgm:t>
    </dgm:pt>
    <dgm:pt modelId="{A950F249-5C55-4004-9126-B17002087BB7}" type="sibTrans" cxnId="{CC7FF96C-E351-4489-A962-BA27C6071122}">
      <dgm:prSet/>
      <dgm:spPr/>
      <dgm:t>
        <a:bodyPr/>
        <a:lstStyle/>
        <a:p>
          <a:endParaRPr lang="en-US"/>
        </a:p>
      </dgm:t>
    </dgm:pt>
    <dgm:pt modelId="{5AE70CA4-686A-4C97-8E7C-CE52C97EA1DA}">
      <dgm:prSet/>
      <dgm:spPr/>
      <dgm:t>
        <a:bodyPr/>
        <a:lstStyle/>
        <a:p>
          <a:r>
            <a:rPr lang="es-ES">
              <a:hlinkClick xmlns:r="http://schemas.openxmlformats.org/officeDocument/2006/relationships" r:id="rId2"/>
            </a:rPr>
            <a:t>https://dev.to/alexcamachogz/haz-tu-codigo-de-angular-elegante-con-eslint-y-prettier-1p7h</a:t>
          </a:r>
          <a:endParaRPr lang="en-US"/>
        </a:p>
      </dgm:t>
    </dgm:pt>
    <dgm:pt modelId="{01F98C1E-C0D0-4BE5-8DAD-7886E5316F6D}" type="parTrans" cxnId="{83DD5648-7196-4EF7-A179-209FF11BB74A}">
      <dgm:prSet/>
      <dgm:spPr/>
      <dgm:t>
        <a:bodyPr/>
        <a:lstStyle/>
        <a:p>
          <a:endParaRPr lang="en-US"/>
        </a:p>
      </dgm:t>
    </dgm:pt>
    <dgm:pt modelId="{7EB56E9E-E74D-43A0-B943-0457AA6E8D52}" type="sibTrans" cxnId="{83DD5648-7196-4EF7-A179-209FF11BB74A}">
      <dgm:prSet/>
      <dgm:spPr/>
      <dgm:t>
        <a:bodyPr/>
        <a:lstStyle/>
        <a:p>
          <a:endParaRPr lang="en-US"/>
        </a:p>
      </dgm:t>
    </dgm:pt>
    <dgm:pt modelId="{0D38417A-CC0D-4871-982E-AED88B7B9ACE}">
      <dgm:prSet/>
      <dgm:spPr/>
      <dgm:t>
        <a:bodyPr/>
        <a:lstStyle/>
        <a:p>
          <a:r>
            <a:rPr lang="es-ES">
              <a:hlinkClick xmlns:r="http://schemas.openxmlformats.org/officeDocument/2006/relationships" r:id="rId3"/>
            </a:rPr>
            <a:t>https://github.com/angular-eslint/angular-eslint</a:t>
          </a:r>
          <a:endParaRPr lang="en-US"/>
        </a:p>
      </dgm:t>
    </dgm:pt>
    <dgm:pt modelId="{D4D5EED9-F5F9-4A83-AD6F-58C78708CE76}" type="parTrans" cxnId="{8E71E32F-A204-40C8-B438-179494ABB51A}">
      <dgm:prSet/>
      <dgm:spPr/>
      <dgm:t>
        <a:bodyPr/>
        <a:lstStyle/>
        <a:p>
          <a:endParaRPr lang="en-US"/>
        </a:p>
      </dgm:t>
    </dgm:pt>
    <dgm:pt modelId="{2EE17098-DA72-4E78-B37D-32CE0E70E9CA}" type="sibTrans" cxnId="{8E71E32F-A204-40C8-B438-179494ABB51A}">
      <dgm:prSet/>
      <dgm:spPr/>
      <dgm:t>
        <a:bodyPr/>
        <a:lstStyle/>
        <a:p>
          <a:endParaRPr lang="en-US"/>
        </a:p>
      </dgm:t>
    </dgm:pt>
    <dgm:pt modelId="{5FD9F13F-70E6-4F3D-8CF0-787BE06065DA}">
      <dgm:prSet/>
      <dgm:spPr/>
      <dgm:t>
        <a:bodyPr/>
        <a:lstStyle/>
        <a:p>
          <a:r>
            <a:rPr lang="es-ES">
              <a:hlinkClick xmlns:r="http://schemas.openxmlformats.org/officeDocument/2006/relationships" r:id="rId4"/>
            </a:rPr>
            <a:t>https://timdeschryver.dev/blog/migrating-a-tslint-rule-to-eslint-with-typescript-eslint</a:t>
          </a:r>
          <a:endParaRPr lang="en-US"/>
        </a:p>
      </dgm:t>
    </dgm:pt>
    <dgm:pt modelId="{20D06C50-E9AD-46D2-9172-815F6835E05F}" type="parTrans" cxnId="{68665E3B-562E-4482-8745-D377CDB141E7}">
      <dgm:prSet/>
      <dgm:spPr/>
      <dgm:t>
        <a:bodyPr/>
        <a:lstStyle/>
        <a:p>
          <a:endParaRPr lang="en-US"/>
        </a:p>
      </dgm:t>
    </dgm:pt>
    <dgm:pt modelId="{6E847C78-D1DA-403B-B956-BBD89C051F86}" type="sibTrans" cxnId="{68665E3B-562E-4482-8745-D377CDB141E7}">
      <dgm:prSet/>
      <dgm:spPr/>
      <dgm:t>
        <a:bodyPr/>
        <a:lstStyle/>
        <a:p>
          <a:endParaRPr lang="en-US"/>
        </a:p>
      </dgm:t>
    </dgm:pt>
    <dgm:pt modelId="{84833518-B2A5-4A4D-9E55-A1C946831F59}" type="pres">
      <dgm:prSet presAssocID="{8C3C8D92-19B5-4AFC-8920-FADD4178DA39}" presName="vert0" presStyleCnt="0">
        <dgm:presLayoutVars>
          <dgm:dir/>
          <dgm:animOne val="branch"/>
          <dgm:animLvl val="lvl"/>
        </dgm:presLayoutVars>
      </dgm:prSet>
      <dgm:spPr/>
    </dgm:pt>
    <dgm:pt modelId="{217E49A9-E672-47DD-95BC-408EE3717731}" type="pres">
      <dgm:prSet presAssocID="{69D81D38-AE75-4DA4-A264-1B3F135A6229}" presName="thickLine" presStyleLbl="alignNode1" presStyleIdx="0" presStyleCnt="4"/>
      <dgm:spPr/>
    </dgm:pt>
    <dgm:pt modelId="{CF865461-B7FC-42DD-932D-B3835E996508}" type="pres">
      <dgm:prSet presAssocID="{69D81D38-AE75-4DA4-A264-1B3F135A6229}" presName="horz1" presStyleCnt="0"/>
      <dgm:spPr/>
    </dgm:pt>
    <dgm:pt modelId="{733F9ED9-88D0-46F5-865A-3A462F4F5D71}" type="pres">
      <dgm:prSet presAssocID="{69D81D38-AE75-4DA4-A264-1B3F135A6229}" presName="tx1" presStyleLbl="revTx" presStyleIdx="0" presStyleCnt="4"/>
      <dgm:spPr/>
    </dgm:pt>
    <dgm:pt modelId="{46E2A350-1743-420E-BCAD-378025F7A5CE}" type="pres">
      <dgm:prSet presAssocID="{69D81D38-AE75-4DA4-A264-1B3F135A6229}" presName="vert1" presStyleCnt="0"/>
      <dgm:spPr/>
    </dgm:pt>
    <dgm:pt modelId="{5188562C-AD9F-4932-B80B-64E42088AD15}" type="pres">
      <dgm:prSet presAssocID="{5AE70CA4-686A-4C97-8E7C-CE52C97EA1DA}" presName="thickLine" presStyleLbl="alignNode1" presStyleIdx="1" presStyleCnt="4"/>
      <dgm:spPr/>
    </dgm:pt>
    <dgm:pt modelId="{8B3A4395-EC82-48DA-95D5-F16C1C0F1C91}" type="pres">
      <dgm:prSet presAssocID="{5AE70CA4-686A-4C97-8E7C-CE52C97EA1DA}" presName="horz1" presStyleCnt="0"/>
      <dgm:spPr/>
    </dgm:pt>
    <dgm:pt modelId="{2EDAD29C-6EFC-47D9-BE37-03C704864C0D}" type="pres">
      <dgm:prSet presAssocID="{5AE70CA4-686A-4C97-8E7C-CE52C97EA1DA}" presName="tx1" presStyleLbl="revTx" presStyleIdx="1" presStyleCnt="4"/>
      <dgm:spPr/>
    </dgm:pt>
    <dgm:pt modelId="{FA7A2F98-66C4-4FA9-8BD7-55E98D5EC070}" type="pres">
      <dgm:prSet presAssocID="{5AE70CA4-686A-4C97-8E7C-CE52C97EA1DA}" presName="vert1" presStyleCnt="0"/>
      <dgm:spPr/>
    </dgm:pt>
    <dgm:pt modelId="{CE84582D-F57E-40E1-A173-AE4815901153}" type="pres">
      <dgm:prSet presAssocID="{0D38417A-CC0D-4871-982E-AED88B7B9ACE}" presName="thickLine" presStyleLbl="alignNode1" presStyleIdx="2" presStyleCnt="4"/>
      <dgm:spPr/>
    </dgm:pt>
    <dgm:pt modelId="{822DE624-350D-4A56-83D1-F8E272ADAF70}" type="pres">
      <dgm:prSet presAssocID="{0D38417A-CC0D-4871-982E-AED88B7B9ACE}" presName="horz1" presStyleCnt="0"/>
      <dgm:spPr/>
    </dgm:pt>
    <dgm:pt modelId="{22252D45-5C21-43CD-9259-18A2B5F9B278}" type="pres">
      <dgm:prSet presAssocID="{0D38417A-CC0D-4871-982E-AED88B7B9ACE}" presName="tx1" presStyleLbl="revTx" presStyleIdx="2" presStyleCnt="4"/>
      <dgm:spPr/>
    </dgm:pt>
    <dgm:pt modelId="{F05FD9D5-0662-4434-9149-18AFB381E89E}" type="pres">
      <dgm:prSet presAssocID="{0D38417A-CC0D-4871-982E-AED88B7B9ACE}" presName="vert1" presStyleCnt="0"/>
      <dgm:spPr/>
    </dgm:pt>
    <dgm:pt modelId="{4840848E-DC3F-4C45-A4DB-E04BBAC6F354}" type="pres">
      <dgm:prSet presAssocID="{5FD9F13F-70E6-4F3D-8CF0-787BE06065DA}" presName="thickLine" presStyleLbl="alignNode1" presStyleIdx="3" presStyleCnt="4"/>
      <dgm:spPr/>
    </dgm:pt>
    <dgm:pt modelId="{2F4905E3-0DFD-4EE4-B5B6-5A1C303401B1}" type="pres">
      <dgm:prSet presAssocID="{5FD9F13F-70E6-4F3D-8CF0-787BE06065DA}" presName="horz1" presStyleCnt="0"/>
      <dgm:spPr/>
    </dgm:pt>
    <dgm:pt modelId="{94987EFE-5B17-40FE-A853-CCE24689DA15}" type="pres">
      <dgm:prSet presAssocID="{5FD9F13F-70E6-4F3D-8CF0-787BE06065DA}" presName="tx1" presStyleLbl="revTx" presStyleIdx="3" presStyleCnt="4"/>
      <dgm:spPr/>
    </dgm:pt>
    <dgm:pt modelId="{D81870BB-4551-4BEC-AFE8-B7CC1E53D961}" type="pres">
      <dgm:prSet presAssocID="{5FD9F13F-70E6-4F3D-8CF0-787BE06065DA}" presName="vert1" presStyleCnt="0"/>
      <dgm:spPr/>
    </dgm:pt>
  </dgm:ptLst>
  <dgm:cxnLst>
    <dgm:cxn modelId="{8E71E32F-A204-40C8-B438-179494ABB51A}" srcId="{8C3C8D92-19B5-4AFC-8920-FADD4178DA39}" destId="{0D38417A-CC0D-4871-982E-AED88B7B9ACE}" srcOrd="2" destOrd="0" parTransId="{D4D5EED9-F5F9-4A83-AD6F-58C78708CE76}" sibTransId="{2EE17098-DA72-4E78-B37D-32CE0E70E9CA}"/>
    <dgm:cxn modelId="{68665E3B-562E-4482-8745-D377CDB141E7}" srcId="{8C3C8D92-19B5-4AFC-8920-FADD4178DA39}" destId="{5FD9F13F-70E6-4F3D-8CF0-787BE06065DA}" srcOrd="3" destOrd="0" parTransId="{20D06C50-E9AD-46D2-9172-815F6835E05F}" sibTransId="{6E847C78-D1DA-403B-B956-BBD89C051F86}"/>
    <dgm:cxn modelId="{8D23AE43-B821-41CB-A7F1-D6746F9757B4}" type="presOf" srcId="{69D81D38-AE75-4DA4-A264-1B3F135A6229}" destId="{733F9ED9-88D0-46F5-865A-3A462F4F5D71}" srcOrd="0" destOrd="0" presId="urn:microsoft.com/office/officeart/2008/layout/LinedList"/>
    <dgm:cxn modelId="{83DD5648-7196-4EF7-A179-209FF11BB74A}" srcId="{8C3C8D92-19B5-4AFC-8920-FADD4178DA39}" destId="{5AE70CA4-686A-4C97-8E7C-CE52C97EA1DA}" srcOrd="1" destOrd="0" parTransId="{01F98C1E-C0D0-4BE5-8DAD-7886E5316F6D}" sibTransId="{7EB56E9E-E74D-43A0-B943-0457AA6E8D52}"/>
    <dgm:cxn modelId="{CC7FF96C-E351-4489-A962-BA27C6071122}" srcId="{8C3C8D92-19B5-4AFC-8920-FADD4178DA39}" destId="{69D81D38-AE75-4DA4-A264-1B3F135A6229}" srcOrd="0" destOrd="0" parTransId="{4158DC93-EB87-4628-9A2A-F45BF4B3F0F3}" sibTransId="{A950F249-5C55-4004-9126-B17002087BB7}"/>
    <dgm:cxn modelId="{2FA07F56-99BF-46AD-A6B5-4BE70BC6E290}" type="presOf" srcId="{8C3C8D92-19B5-4AFC-8920-FADD4178DA39}" destId="{84833518-B2A5-4A4D-9E55-A1C946831F59}" srcOrd="0" destOrd="0" presId="urn:microsoft.com/office/officeart/2008/layout/LinedList"/>
    <dgm:cxn modelId="{0D43FDD5-62F6-45E9-883F-E52FFC9DBA11}" type="presOf" srcId="{5AE70CA4-686A-4C97-8E7C-CE52C97EA1DA}" destId="{2EDAD29C-6EFC-47D9-BE37-03C704864C0D}" srcOrd="0" destOrd="0" presId="urn:microsoft.com/office/officeart/2008/layout/LinedList"/>
    <dgm:cxn modelId="{7E45A6E1-D095-4D03-9F17-2440EC5400B2}" type="presOf" srcId="{0D38417A-CC0D-4871-982E-AED88B7B9ACE}" destId="{22252D45-5C21-43CD-9259-18A2B5F9B278}" srcOrd="0" destOrd="0" presId="urn:microsoft.com/office/officeart/2008/layout/LinedList"/>
    <dgm:cxn modelId="{E77D15FC-C46A-4CE3-87BE-FAE57888A26A}" type="presOf" srcId="{5FD9F13F-70E6-4F3D-8CF0-787BE06065DA}" destId="{94987EFE-5B17-40FE-A853-CCE24689DA15}" srcOrd="0" destOrd="0" presId="urn:microsoft.com/office/officeart/2008/layout/LinedList"/>
    <dgm:cxn modelId="{05DF3013-A4B4-41AC-9F03-5E638F646FAB}" type="presParOf" srcId="{84833518-B2A5-4A4D-9E55-A1C946831F59}" destId="{217E49A9-E672-47DD-95BC-408EE3717731}" srcOrd="0" destOrd="0" presId="urn:microsoft.com/office/officeart/2008/layout/LinedList"/>
    <dgm:cxn modelId="{6411B159-08B1-46B0-892C-EE3D126CA04B}" type="presParOf" srcId="{84833518-B2A5-4A4D-9E55-A1C946831F59}" destId="{CF865461-B7FC-42DD-932D-B3835E996508}" srcOrd="1" destOrd="0" presId="urn:microsoft.com/office/officeart/2008/layout/LinedList"/>
    <dgm:cxn modelId="{3D15A928-D4CA-4B9B-A29F-7FF609D1F077}" type="presParOf" srcId="{CF865461-B7FC-42DD-932D-B3835E996508}" destId="{733F9ED9-88D0-46F5-865A-3A462F4F5D71}" srcOrd="0" destOrd="0" presId="urn:microsoft.com/office/officeart/2008/layout/LinedList"/>
    <dgm:cxn modelId="{8FC3EA9F-C46E-48A0-B16E-B7A2C9508016}" type="presParOf" srcId="{CF865461-B7FC-42DD-932D-B3835E996508}" destId="{46E2A350-1743-420E-BCAD-378025F7A5CE}" srcOrd="1" destOrd="0" presId="urn:microsoft.com/office/officeart/2008/layout/LinedList"/>
    <dgm:cxn modelId="{D17F9B9E-3927-46F4-83CF-48C819848E0B}" type="presParOf" srcId="{84833518-B2A5-4A4D-9E55-A1C946831F59}" destId="{5188562C-AD9F-4932-B80B-64E42088AD15}" srcOrd="2" destOrd="0" presId="urn:microsoft.com/office/officeart/2008/layout/LinedList"/>
    <dgm:cxn modelId="{0B22453F-8308-4937-B25C-B17F13301724}" type="presParOf" srcId="{84833518-B2A5-4A4D-9E55-A1C946831F59}" destId="{8B3A4395-EC82-48DA-95D5-F16C1C0F1C91}" srcOrd="3" destOrd="0" presId="urn:microsoft.com/office/officeart/2008/layout/LinedList"/>
    <dgm:cxn modelId="{8AD0640C-0074-40DB-8959-B70E7CD10671}" type="presParOf" srcId="{8B3A4395-EC82-48DA-95D5-F16C1C0F1C91}" destId="{2EDAD29C-6EFC-47D9-BE37-03C704864C0D}" srcOrd="0" destOrd="0" presId="urn:microsoft.com/office/officeart/2008/layout/LinedList"/>
    <dgm:cxn modelId="{84954F25-A520-4B5F-8E22-0E200B0ADCDA}" type="presParOf" srcId="{8B3A4395-EC82-48DA-95D5-F16C1C0F1C91}" destId="{FA7A2F98-66C4-4FA9-8BD7-55E98D5EC070}" srcOrd="1" destOrd="0" presId="urn:microsoft.com/office/officeart/2008/layout/LinedList"/>
    <dgm:cxn modelId="{34DBFA7F-5681-42A9-A96E-96FDE64D1309}" type="presParOf" srcId="{84833518-B2A5-4A4D-9E55-A1C946831F59}" destId="{CE84582D-F57E-40E1-A173-AE4815901153}" srcOrd="4" destOrd="0" presId="urn:microsoft.com/office/officeart/2008/layout/LinedList"/>
    <dgm:cxn modelId="{0D19554E-E735-4663-BB40-9AD954C1657D}" type="presParOf" srcId="{84833518-B2A5-4A4D-9E55-A1C946831F59}" destId="{822DE624-350D-4A56-83D1-F8E272ADAF70}" srcOrd="5" destOrd="0" presId="urn:microsoft.com/office/officeart/2008/layout/LinedList"/>
    <dgm:cxn modelId="{03BFAAE5-AB73-4119-AD0E-774CF96FE1A7}" type="presParOf" srcId="{822DE624-350D-4A56-83D1-F8E272ADAF70}" destId="{22252D45-5C21-43CD-9259-18A2B5F9B278}" srcOrd="0" destOrd="0" presId="urn:microsoft.com/office/officeart/2008/layout/LinedList"/>
    <dgm:cxn modelId="{F46C8120-6C6A-4E5B-BE44-B9E9BD472DFE}" type="presParOf" srcId="{822DE624-350D-4A56-83D1-F8E272ADAF70}" destId="{F05FD9D5-0662-4434-9149-18AFB381E89E}" srcOrd="1" destOrd="0" presId="urn:microsoft.com/office/officeart/2008/layout/LinedList"/>
    <dgm:cxn modelId="{3DE491E0-A360-4508-8BDE-B8F0FDBFF4F7}" type="presParOf" srcId="{84833518-B2A5-4A4D-9E55-A1C946831F59}" destId="{4840848E-DC3F-4C45-A4DB-E04BBAC6F354}" srcOrd="6" destOrd="0" presId="urn:microsoft.com/office/officeart/2008/layout/LinedList"/>
    <dgm:cxn modelId="{AA6B09BF-3C27-421B-B53A-E056D94B22F7}" type="presParOf" srcId="{84833518-B2A5-4A4D-9E55-A1C946831F59}" destId="{2F4905E3-0DFD-4EE4-B5B6-5A1C303401B1}" srcOrd="7" destOrd="0" presId="urn:microsoft.com/office/officeart/2008/layout/LinedList"/>
    <dgm:cxn modelId="{A760EE76-673C-4DAA-9F4A-EFCC682A3FF3}" type="presParOf" srcId="{2F4905E3-0DFD-4EE4-B5B6-5A1C303401B1}" destId="{94987EFE-5B17-40FE-A853-CCE24689DA15}" srcOrd="0" destOrd="0" presId="urn:microsoft.com/office/officeart/2008/layout/LinedList"/>
    <dgm:cxn modelId="{A292FDF8-B565-4BD3-A028-8A6F9651CC07}" type="presParOf" srcId="{2F4905E3-0DFD-4EE4-B5B6-5A1C303401B1}" destId="{D81870BB-4551-4BEC-AFE8-B7CC1E53D96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F0527E3-A898-4092-A033-DC7236942EE3}"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BAA886B0-2B84-40E4-BFD9-0F4C821983C1}">
      <dgm:prSet/>
      <dgm:spPr/>
      <dgm:t>
        <a:bodyPr/>
        <a:lstStyle/>
        <a:p>
          <a:r>
            <a:rPr lang="es-ES"/>
            <a:t>métrica en las pruebas de software que mide la cantidad de pruebas realizadas por un conjunto de pruebas. </a:t>
          </a:r>
          <a:endParaRPr lang="en-US"/>
        </a:p>
      </dgm:t>
    </dgm:pt>
    <dgm:pt modelId="{29C3EBD5-9743-4BF3-B47F-9AFDC4715AAA}" type="parTrans" cxnId="{6F3661B2-C04F-49BF-9905-2BCEBD526ED2}">
      <dgm:prSet/>
      <dgm:spPr/>
      <dgm:t>
        <a:bodyPr/>
        <a:lstStyle/>
        <a:p>
          <a:endParaRPr lang="en-US"/>
        </a:p>
      </dgm:t>
    </dgm:pt>
    <dgm:pt modelId="{74C8C9DD-6C1F-4FE0-9080-9885BBF69D58}" type="sibTrans" cxnId="{6F3661B2-C04F-49BF-9905-2BCEBD526ED2}">
      <dgm:prSet/>
      <dgm:spPr/>
      <dgm:t>
        <a:bodyPr/>
        <a:lstStyle/>
        <a:p>
          <a:endParaRPr lang="en-US"/>
        </a:p>
      </dgm:t>
    </dgm:pt>
    <dgm:pt modelId="{104C45FF-E535-4C52-8338-F798E4CBBE05}">
      <dgm:prSet/>
      <dgm:spPr/>
      <dgm:t>
        <a:bodyPr/>
        <a:lstStyle/>
        <a:p>
          <a:r>
            <a:rPr lang="es-ES"/>
            <a:t>Incluirá la recopilación de información sobre </a:t>
          </a:r>
          <a:endParaRPr lang="en-US"/>
        </a:p>
      </dgm:t>
    </dgm:pt>
    <dgm:pt modelId="{398A3093-C2BC-4A51-A3CC-90061ED22354}" type="parTrans" cxnId="{90B07804-97DD-49BD-BDF6-02672C923643}">
      <dgm:prSet/>
      <dgm:spPr/>
      <dgm:t>
        <a:bodyPr/>
        <a:lstStyle/>
        <a:p>
          <a:endParaRPr lang="en-US"/>
        </a:p>
      </dgm:t>
    </dgm:pt>
    <dgm:pt modelId="{E726B918-4E5B-4892-B3A1-39F94632DB10}" type="sibTrans" cxnId="{90B07804-97DD-49BD-BDF6-02672C923643}">
      <dgm:prSet/>
      <dgm:spPr/>
      <dgm:t>
        <a:bodyPr/>
        <a:lstStyle/>
        <a:p>
          <a:endParaRPr lang="en-US"/>
        </a:p>
      </dgm:t>
    </dgm:pt>
    <dgm:pt modelId="{E9CF4F4C-6FB4-4D08-96ED-6A28F9CDF16C}">
      <dgm:prSet/>
      <dgm:spPr/>
      <dgm:t>
        <a:bodyPr/>
        <a:lstStyle/>
        <a:p>
          <a:r>
            <a:rPr lang="es-ES"/>
            <a:t>qué partes de un programa se ejecutan cuando se lleva a cabo el conjunto de pruebas </a:t>
          </a:r>
          <a:endParaRPr lang="en-US"/>
        </a:p>
      </dgm:t>
    </dgm:pt>
    <dgm:pt modelId="{0A0408EF-1949-469B-A5E0-FEC5BABA332E}" type="parTrans" cxnId="{BCD8BD84-FE67-4A62-8261-CF144CD2495F}">
      <dgm:prSet/>
      <dgm:spPr/>
      <dgm:t>
        <a:bodyPr/>
        <a:lstStyle/>
        <a:p>
          <a:endParaRPr lang="en-US"/>
        </a:p>
      </dgm:t>
    </dgm:pt>
    <dgm:pt modelId="{06E20CFB-5B74-411A-BC43-7E146F286189}" type="sibTrans" cxnId="{BCD8BD84-FE67-4A62-8261-CF144CD2495F}">
      <dgm:prSet/>
      <dgm:spPr/>
      <dgm:t>
        <a:bodyPr/>
        <a:lstStyle/>
        <a:p>
          <a:endParaRPr lang="en-US"/>
        </a:p>
      </dgm:t>
    </dgm:pt>
    <dgm:pt modelId="{06EFB04D-DE43-441F-A100-4D46D79B573C}">
      <dgm:prSet/>
      <dgm:spPr/>
      <dgm:t>
        <a:bodyPr/>
        <a:lstStyle/>
        <a:p>
          <a:r>
            <a:rPr lang="es-ES"/>
            <a:t>para determinar qué ramas de sentencias condicionales se han tomado.</a:t>
          </a:r>
          <a:endParaRPr lang="en-US"/>
        </a:p>
      </dgm:t>
    </dgm:pt>
    <dgm:pt modelId="{50F20A73-BC1C-4D1F-837D-228B3EEDBD69}" type="parTrans" cxnId="{F42B05CF-7CBC-4B86-9DF0-68D3705211D1}">
      <dgm:prSet/>
      <dgm:spPr/>
      <dgm:t>
        <a:bodyPr/>
        <a:lstStyle/>
        <a:p>
          <a:endParaRPr lang="en-US"/>
        </a:p>
      </dgm:t>
    </dgm:pt>
    <dgm:pt modelId="{9789CDF0-8F4B-42BF-97F5-D9ABEF27526E}" type="sibTrans" cxnId="{F42B05CF-7CBC-4B86-9DF0-68D3705211D1}">
      <dgm:prSet/>
      <dgm:spPr/>
      <dgm:t>
        <a:bodyPr/>
        <a:lstStyle/>
        <a:p>
          <a:endParaRPr lang="en-US"/>
        </a:p>
      </dgm:t>
    </dgm:pt>
    <dgm:pt modelId="{3E05B18A-CB77-4D97-8834-DBE4600B88BF}" type="pres">
      <dgm:prSet presAssocID="{5F0527E3-A898-4092-A033-DC7236942EE3}" presName="linear" presStyleCnt="0">
        <dgm:presLayoutVars>
          <dgm:animLvl val="lvl"/>
          <dgm:resizeHandles val="exact"/>
        </dgm:presLayoutVars>
      </dgm:prSet>
      <dgm:spPr/>
    </dgm:pt>
    <dgm:pt modelId="{0A53BB99-A31F-482A-839C-2D33E6EBF358}" type="pres">
      <dgm:prSet presAssocID="{BAA886B0-2B84-40E4-BFD9-0F4C821983C1}" presName="parentText" presStyleLbl="node1" presStyleIdx="0" presStyleCnt="2">
        <dgm:presLayoutVars>
          <dgm:chMax val="0"/>
          <dgm:bulletEnabled val="1"/>
        </dgm:presLayoutVars>
      </dgm:prSet>
      <dgm:spPr/>
    </dgm:pt>
    <dgm:pt modelId="{66883101-E913-4458-8E41-AC0D6586BC42}" type="pres">
      <dgm:prSet presAssocID="{74C8C9DD-6C1F-4FE0-9080-9885BBF69D58}" presName="spacer" presStyleCnt="0"/>
      <dgm:spPr/>
    </dgm:pt>
    <dgm:pt modelId="{C840891E-F45D-4FBA-8E7C-A55A3D853412}" type="pres">
      <dgm:prSet presAssocID="{104C45FF-E535-4C52-8338-F798E4CBBE05}" presName="parentText" presStyleLbl="node1" presStyleIdx="1" presStyleCnt="2">
        <dgm:presLayoutVars>
          <dgm:chMax val="0"/>
          <dgm:bulletEnabled val="1"/>
        </dgm:presLayoutVars>
      </dgm:prSet>
      <dgm:spPr/>
    </dgm:pt>
    <dgm:pt modelId="{F1E3EF25-C67D-4DDC-BDA8-3126474D22C9}" type="pres">
      <dgm:prSet presAssocID="{104C45FF-E535-4C52-8338-F798E4CBBE05}" presName="childText" presStyleLbl="revTx" presStyleIdx="0" presStyleCnt="1">
        <dgm:presLayoutVars>
          <dgm:bulletEnabled val="1"/>
        </dgm:presLayoutVars>
      </dgm:prSet>
      <dgm:spPr/>
    </dgm:pt>
  </dgm:ptLst>
  <dgm:cxnLst>
    <dgm:cxn modelId="{90B07804-97DD-49BD-BDF6-02672C923643}" srcId="{5F0527E3-A898-4092-A033-DC7236942EE3}" destId="{104C45FF-E535-4C52-8338-F798E4CBBE05}" srcOrd="1" destOrd="0" parTransId="{398A3093-C2BC-4A51-A3CC-90061ED22354}" sibTransId="{E726B918-4E5B-4892-B3A1-39F94632DB10}"/>
    <dgm:cxn modelId="{08A0BA16-4E37-441B-9619-7B5CF9093D10}" type="presOf" srcId="{BAA886B0-2B84-40E4-BFD9-0F4C821983C1}" destId="{0A53BB99-A31F-482A-839C-2D33E6EBF358}" srcOrd="0" destOrd="0" presId="urn:microsoft.com/office/officeart/2005/8/layout/vList2"/>
    <dgm:cxn modelId="{2DDAAD1F-035E-4D65-B45E-4333DC0BBD9A}" type="presOf" srcId="{5F0527E3-A898-4092-A033-DC7236942EE3}" destId="{3E05B18A-CB77-4D97-8834-DBE4600B88BF}" srcOrd="0" destOrd="0" presId="urn:microsoft.com/office/officeart/2005/8/layout/vList2"/>
    <dgm:cxn modelId="{F1220B2F-27B2-454F-85CF-C50525FB6A03}" type="presOf" srcId="{104C45FF-E535-4C52-8338-F798E4CBBE05}" destId="{C840891E-F45D-4FBA-8E7C-A55A3D853412}" srcOrd="0" destOrd="0" presId="urn:microsoft.com/office/officeart/2005/8/layout/vList2"/>
    <dgm:cxn modelId="{BCD8BD84-FE67-4A62-8261-CF144CD2495F}" srcId="{104C45FF-E535-4C52-8338-F798E4CBBE05}" destId="{E9CF4F4C-6FB4-4D08-96ED-6A28F9CDF16C}" srcOrd="0" destOrd="0" parTransId="{0A0408EF-1949-469B-A5E0-FEC5BABA332E}" sibTransId="{06E20CFB-5B74-411A-BC43-7E146F286189}"/>
    <dgm:cxn modelId="{F4066A92-928E-4A8D-8F2D-C734AECE2258}" type="presOf" srcId="{06EFB04D-DE43-441F-A100-4D46D79B573C}" destId="{F1E3EF25-C67D-4DDC-BDA8-3126474D22C9}" srcOrd="0" destOrd="1" presId="urn:microsoft.com/office/officeart/2005/8/layout/vList2"/>
    <dgm:cxn modelId="{6F3661B2-C04F-49BF-9905-2BCEBD526ED2}" srcId="{5F0527E3-A898-4092-A033-DC7236942EE3}" destId="{BAA886B0-2B84-40E4-BFD9-0F4C821983C1}" srcOrd="0" destOrd="0" parTransId="{29C3EBD5-9743-4BF3-B47F-9AFDC4715AAA}" sibTransId="{74C8C9DD-6C1F-4FE0-9080-9885BBF69D58}"/>
    <dgm:cxn modelId="{F42B05CF-7CBC-4B86-9DF0-68D3705211D1}" srcId="{104C45FF-E535-4C52-8338-F798E4CBBE05}" destId="{06EFB04D-DE43-441F-A100-4D46D79B573C}" srcOrd="1" destOrd="0" parTransId="{50F20A73-BC1C-4D1F-837D-228B3EEDBD69}" sibTransId="{9789CDF0-8F4B-42BF-97F5-D9ABEF27526E}"/>
    <dgm:cxn modelId="{899C5DE8-41C5-4EE5-A6EE-171895907129}" type="presOf" srcId="{E9CF4F4C-6FB4-4D08-96ED-6A28F9CDF16C}" destId="{F1E3EF25-C67D-4DDC-BDA8-3126474D22C9}" srcOrd="0" destOrd="0" presId="urn:microsoft.com/office/officeart/2005/8/layout/vList2"/>
    <dgm:cxn modelId="{C666E08B-CC11-4EC3-B00A-340D698F6243}" type="presParOf" srcId="{3E05B18A-CB77-4D97-8834-DBE4600B88BF}" destId="{0A53BB99-A31F-482A-839C-2D33E6EBF358}" srcOrd="0" destOrd="0" presId="urn:microsoft.com/office/officeart/2005/8/layout/vList2"/>
    <dgm:cxn modelId="{8D165EA1-8ACD-4233-B98E-8BF00437204A}" type="presParOf" srcId="{3E05B18A-CB77-4D97-8834-DBE4600B88BF}" destId="{66883101-E913-4458-8E41-AC0D6586BC42}" srcOrd="1" destOrd="0" presId="urn:microsoft.com/office/officeart/2005/8/layout/vList2"/>
    <dgm:cxn modelId="{ECFE7E2C-EA9B-42A3-A162-2721618D2744}" type="presParOf" srcId="{3E05B18A-CB77-4D97-8834-DBE4600B88BF}" destId="{C840891E-F45D-4FBA-8E7C-A55A3D853412}" srcOrd="2" destOrd="0" presId="urn:microsoft.com/office/officeart/2005/8/layout/vList2"/>
    <dgm:cxn modelId="{E56251AE-9ECE-40C0-A6E5-2BDB236C94A9}" type="presParOf" srcId="{3E05B18A-CB77-4D97-8834-DBE4600B88BF}" destId="{F1E3EF25-C67D-4DDC-BDA8-3126474D22C9}"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053B422-316F-4F59-9950-E28359BFC08F}"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708D37A3-515E-4979-935C-55CB67D0EB0C}">
      <dgm:prSet/>
      <dgm:spPr/>
      <dgm:t>
        <a:bodyPr/>
        <a:lstStyle/>
        <a:p>
          <a:r>
            <a:rPr lang="es-ES" dirty="0"/>
            <a:t>ng test --single-run (versiones anteriores)</a:t>
          </a:r>
          <a:endParaRPr lang="en-US" dirty="0"/>
        </a:p>
      </dgm:t>
    </dgm:pt>
    <dgm:pt modelId="{56FAD0CD-2E1A-4DA8-97C5-6057482AF0CB}" type="parTrans" cxnId="{49C748A6-522E-471B-B248-60A1C69C3C37}">
      <dgm:prSet/>
      <dgm:spPr/>
      <dgm:t>
        <a:bodyPr/>
        <a:lstStyle/>
        <a:p>
          <a:endParaRPr lang="en-US"/>
        </a:p>
      </dgm:t>
    </dgm:pt>
    <dgm:pt modelId="{D4D15C11-8D96-4F57-AAC0-47BD14B4CA7B}" type="sibTrans" cxnId="{49C748A6-522E-471B-B248-60A1C69C3C37}">
      <dgm:prSet/>
      <dgm:spPr/>
      <dgm:t>
        <a:bodyPr/>
        <a:lstStyle/>
        <a:p>
          <a:endParaRPr lang="en-US"/>
        </a:p>
      </dgm:t>
    </dgm:pt>
    <dgm:pt modelId="{1B17F52A-5EF3-41D1-973A-45E7617E5C4A}">
      <dgm:prSet/>
      <dgm:spPr/>
      <dgm:t>
        <a:bodyPr/>
        <a:lstStyle/>
        <a:p>
          <a:r>
            <a:rPr lang="es-ES" dirty="0"/>
            <a:t>ejecuta la batería completa de test una sola vez mostrando el resultado en la ventana de comandos</a:t>
          </a:r>
          <a:endParaRPr lang="en-US" dirty="0"/>
        </a:p>
      </dgm:t>
    </dgm:pt>
    <dgm:pt modelId="{C0EC6665-777F-4BE5-B69A-E8F0A0EB1D20}" type="parTrans" cxnId="{934DCDC9-CFE2-48D4-82DC-13CA43B77D90}">
      <dgm:prSet/>
      <dgm:spPr/>
      <dgm:t>
        <a:bodyPr/>
        <a:lstStyle/>
        <a:p>
          <a:endParaRPr lang="en-US"/>
        </a:p>
      </dgm:t>
    </dgm:pt>
    <dgm:pt modelId="{FC922584-038E-4769-AF88-3341D5F2C3EF}" type="sibTrans" cxnId="{934DCDC9-CFE2-48D4-82DC-13CA43B77D90}">
      <dgm:prSet/>
      <dgm:spPr/>
      <dgm:t>
        <a:bodyPr/>
        <a:lstStyle/>
        <a:p>
          <a:endParaRPr lang="en-US"/>
        </a:p>
      </dgm:t>
    </dgm:pt>
    <dgm:pt modelId="{B5913532-8E96-45FF-B2BB-3D2552EF5505}">
      <dgm:prSet/>
      <dgm:spPr/>
      <dgm:t>
        <a:bodyPr/>
        <a:lstStyle/>
        <a:p>
          <a:r>
            <a:rPr lang="es-ES"/>
            <a:t>ng test --code-coverage</a:t>
          </a:r>
          <a:endParaRPr lang="en-US"/>
        </a:p>
      </dgm:t>
    </dgm:pt>
    <dgm:pt modelId="{13A25BC0-802D-48CD-A583-78FEAA6434A5}" type="parTrans" cxnId="{8D7BC91C-F715-4D38-91EF-7C768E211E48}">
      <dgm:prSet/>
      <dgm:spPr/>
      <dgm:t>
        <a:bodyPr/>
        <a:lstStyle/>
        <a:p>
          <a:endParaRPr lang="en-US"/>
        </a:p>
      </dgm:t>
    </dgm:pt>
    <dgm:pt modelId="{B6C4582B-B1E2-4071-988A-01B6EDC31718}" type="sibTrans" cxnId="{8D7BC91C-F715-4D38-91EF-7C768E211E48}">
      <dgm:prSet/>
      <dgm:spPr/>
      <dgm:t>
        <a:bodyPr/>
        <a:lstStyle/>
        <a:p>
          <a:endParaRPr lang="en-US"/>
        </a:p>
      </dgm:t>
    </dgm:pt>
    <dgm:pt modelId="{BD2FB55B-5AA5-49DE-9F53-51074EBD8DDA}">
      <dgm:prSet/>
      <dgm:spPr/>
      <dgm:t>
        <a:bodyPr/>
        <a:lstStyle/>
        <a:p>
          <a:r>
            <a:rPr lang="es-ES" dirty="0"/>
            <a:t>crea un informe de cobertura, indicando que parte del código está cubierta por las pruebas</a:t>
          </a:r>
          <a:endParaRPr lang="en-US" dirty="0"/>
        </a:p>
      </dgm:t>
    </dgm:pt>
    <dgm:pt modelId="{252AE2D0-D93A-4899-85AC-2009E5C14D94}" type="parTrans" cxnId="{EBFF62DB-FCA9-4AB6-AF69-2614391D0FD6}">
      <dgm:prSet/>
      <dgm:spPr/>
      <dgm:t>
        <a:bodyPr/>
        <a:lstStyle/>
        <a:p>
          <a:endParaRPr lang="en-US"/>
        </a:p>
      </dgm:t>
    </dgm:pt>
    <dgm:pt modelId="{01574C5B-2BD1-4FE0-BC6F-EF903F272D41}" type="sibTrans" cxnId="{EBFF62DB-FCA9-4AB6-AF69-2614391D0FD6}">
      <dgm:prSet/>
      <dgm:spPr/>
      <dgm:t>
        <a:bodyPr/>
        <a:lstStyle/>
        <a:p>
          <a:endParaRPr lang="en-US"/>
        </a:p>
      </dgm:t>
    </dgm:pt>
    <dgm:pt modelId="{EA28724A-B241-40BF-A389-A3EBF33D66BE}">
      <dgm:prSet/>
      <dgm:spPr/>
      <dgm:t>
        <a:bodyPr/>
        <a:lstStyle/>
        <a:p>
          <a:r>
            <a:rPr lang="es-ES" dirty="0"/>
            <a:t>ng test –</a:t>
          </a:r>
          <a:r>
            <a:rPr lang="es-ES" dirty="0" err="1"/>
            <a:t>watch</a:t>
          </a:r>
          <a:r>
            <a:rPr lang="es-ES" dirty="0"/>
            <a:t> false --</a:t>
          </a:r>
          <a:r>
            <a:rPr lang="es-ES" dirty="0" err="1"/>
            <a:t>code-coverage</a:t>
          </a:r>
          <a:endParaRPr lang="en-US" dirty="0"/>
        </a:p>
      </dgm:t>
    </dgm:pt>
    <dgm:pt modelId="{F0EF2003-07DE-4AFF-BFBA-A38CA9168361}" type="parTrans" cxnId="{B8CFF867-89AF-4832-BA36-E723DC2FBB07}">
      <dgm:prSet/>
      <dgm:spPr/>
      <dgm:t>
        <a:bodyPr/>
        <a:lstStyle/>
        <a:p>
          <a:endParaRPr lang="en-US"/>
        </a:p>
      </dgm:t>
    </dgm:pt>
    <dgm:pt modelId="{7DD6E30C-B6B3-4F3B-AB3E-2725B0D034D7}" type="sibTrans" cxnId="{B8CFF867-89AF-4832-BA36-E723DC2FBB07}">
      <dgm:prSet/>
      <dgm:spPr/>
      <dgm:t>
        <a:bodyPr/>
        <a:lstStyle/>
        <a:p>
          <a:endParaRPr lang="en-US"/>
        </a:p>
      </dgm:t>
    </dgm:pt>
    <dgm:pt modelId="{3A58FF5A-8138-40A4-92A2-1047A9B29297}">
      <dgm:prSet/>
      <dgm:spPr/>
      <dgm:t>
        <a:bodyPr/>
        <a:lstStyle/>
        <a:p>
          <a:r>
            <a:rPr lang="es-ES"/>
            <a:t>combina los dos anteriores</a:t>
          </a:r>
          <a:endParaRPr lang="en-US"/>
        </a:p>
      </dgm:t>
    </dgm:pt>
    <dgm:pt modelId="{E9FE4E9C-0A5D-4200-932B-1DE74BBCDA5E}" type="parTrans" cxnId="{A3A2B719-71A0-4D1E-A1F7-43CB496CBF02}">
      <dgm:prSet/>
      <dgm:spPr/>
      <dgm:t>
        <a:bodyPr/>
        <a:lstStyle/>
        <a:p>
          <a:endParaRPr lang="en-US"/>
        </a:p>
      </dgm:t>
    </dgm:pt>
    <dgm:pt modelId="{3FBA2189-AFD0-422C-A34B-340883CCE768}" type="sibTrans" cxnId="{A3A2B719-71A0-4D1E-A1F7-43CB496CBF02}">
      <dgm:prSet/>
      <dgm:spPr/>
      <dgm:t>
        <a:bodyPr/>
        <a:lstStyle/>
        <a:p>
          <a:endParaRPr lang="en-US"/>
        </a:p>
      </dgm:t>
    </dgm:pt>
    <dgm:pt modelId="{5BBA07B5-6A74-40FE-BF04-9D67697EE0B8}">
      <dgm:prSet/>
      <dgm:spPr/>
      <dgm:t>
        <a:bodyPr/>
        <a:lstStyle/>
        <a:p>
          <a:r>
            <a:rPr lang="es-ES" dirty="0"/>
            <a:t>ng test –</a:t>
          </a:r>
          <a:r>
            <a:rPr lang="es-ES" dirty="0" err="1"/>
            <a:t>watch</a:t>
          </a:r>
          <a:r>
            <a:rPr lang="es-ES" dirty="0"/>
            <a:t> false</a:t>
          </a:r>
          <a:endParaRPr lang="en-US" dirty="0"/>
        </a:p>
      </dgm:t>
    </dgm:pt>
    <dgm:pt modelId="{14114CE6-2103-4A0B-B98C-7728EDBA28B4}" type="parTrans" cxnId="{5A17E59D-95A6-43D1-A86D-D93409A79833}">
      <dgm:prSet/>
      <dgm:spPr/>
      <dgm:t>
        <a:bodyPr/>
        <a:lstStyle/>
        <a:p>
          <a:endParaRPr lang="es-ES"/>
        </a:p>
      </dgm:t>
    </dgm:pt>
    <dgm:pt modelId="{D5702D3F-1D5C-4EE3-8070-3C0DD6FA04EF}" type="sibTrans" cxnId="{5A17E59D-95A6-43D1-A86D-D93409A79833}">
      <dgm:prSet/>
      <dgm:spPr/>
      <dgm:t>
        <a:bodyPr/>
        <a:lstStyle/>
        <a:p>
          <a:endParaRPr lang="es-ES"/>
        </a:p>
      </dgm:t>
    </dgm:pt>
    <dgm:pt modelId="{BF359DB2-158A-4BFA-9CB2-6F2B6EA990D6}" type="pres">
      <dgm:prSet presAssocID="{3053B422-316F-4F59-9950-E28359BFC08F}" presName="linear" presStyleCnt="0">
        <dgm:presLayoutVars>
          <dgm:dir/>
          <dgm:animLvl val="lvl"/>
          <dgm:resizeHandles val="exact"/>
        </dgm:presLayoutVars>
      </dgm:prSet>
      <dgm:spPr/>
    </dgm:pt>
    <dgm:pt modelId="{999D0BA1-06C2-46B4-A83E-1995E2A87EDF}" type="pres">
      <dgm:prSet presAssocID="{708D37A3-515E-4979-935C-55CB67D0EB0C}" presName="parentLin" presStyleCnt="0"/>
      <dgm:spPr/>
    </dgm:pt>
    <dgm:pt modelId="{E040CD11-8651-4985-B1A8-96A4E14ED1AA}" type="pres">
      <dgm:prSet presAssocID="{708D37A3-515E-4979-935C-55CB67D0EB0C}" presName="parentLeftMargin" presStyleLbl="node1" presStyleIdx="0" presStyleCnt="4"/>
      <dgm:spPr/>
    </dgm:pt>
    <dgm:pt modelId="{21054F1F-DBC4-40F9-BE07-CE772D1994A8}" type="pres">
      <dgm:prSet presAssocID="{708D37A3-515E-4979-935C-55CB67D0EB0C}" presName="parentText" presStyleLbl="node1" presStyleIdx="0" presStyleCnt="4" custLinFactNeighborX="-1578" custLinFactNeighborY="59440">
        <dgm:presLayoutVars>
          <dgm:chMax val="0"/>
          <dgm:bulletEnabled val="1"/>
        </dgm:presLayoutVars>
      </dgm:prSet>
      <dgm:spPr/>
    </dgm:pt>
    <dgm:pt modelId="{D1E8D28F-18E2-451E-BE10-62319CDCD971}" type="pres">
      <dgm:prSet presAssocID="{708D37A3-515E-4979-935C-55CB67D0EB0C}" presName="negativeSpace" presStyleCnt="0"/>
      <dgm:spPr/>
    </dgm:pt>
    <dgm:pt modelId="{57C605A5-FB75-4A8D-9BAB-26D52F8C9020}" type="pres">
      <dgm:prSet presAssocID="{708D37A3-515E-4979-935C-55CB67D0EB0C}" presName="childText" presStyleLbl="conFgAcc1" presStyleIdx="0" presStyleCnt="4" custLinFactY="137591" custLinFactNeighborX="237" custLinFactNeighborY="200000">
        <dgm:presLayoutVars>
          <dgm:bulletEnabled val="1"/>
        </dgm:presLayoutVars>
      </dgm:prSet>
      <dgm:spPr/>
    </dgm:pt>
    <dgm:pt modelId="{B7163A30-89D1-4FFB-9BB2-97A78FC5D95C}" type="pres">
      <dgm:prSet presAssocID="{D4D15C11-8D96-4F57-AAC0-47BD14B4CA7B}" presName="spaceBetweenRectangles" presStyleCnt="0"/>
      <dgm:spPr/>
    </dgm:pt>
    <dgm:pt modelId="{80FAFA9D-6C14-45B2-AD5A-0B65480C399F}" type="pres">
      <dgm:prSet presAssocID="{5BBA07B5-6A74-40FE-BF04-9D67697EE0B8}" presName="parentLin" presStyleCnt="0"/>
      <dgm:spPr/>
    </dgm:pt>
    <dgm:pt modelId="{73E8D168-5DF7-4C7A-AF5D-F7024C61BB37}" type="pres">
      <dgm:prSet presAssocID="{5BBA07B5-6A74-40FE-BF04-9D67697EE0B8}" presName="parentLeftMargin" presStyleLbl="node1" presStyleIdx="0" presStyleCnt="4"/>
      <dgm:spPr/>
    </dgm:pt>
    <dgm:pt modelId="{55623B1B-D550-46CA-8AFE-0ACD3799EA4C}" type="pres">
      <dgm:prSet presAssocID="{5BBA07B5-6A74-40FE-BF04-9D67697EE0B8}" presName="parentText" presStyleLbl="node1" presStyleIdx="1" presStyleCnt="4">
        <dgm:presLayoutVars>
          <dgm:chMax val="0"/>
          <dgm:bulletEnabled val="1"/>
        </dgm:presLayoutVars>
      </dgm:prSet>
      <dgm:spPr/>
    </dgm:pt>
    <dgm:pt modelId="{BC2988CB-926B-4452-B29C-11551E607B93}" type="pres">
      <dgm:prSet presAssocID="{5BBA07B5-6A74-40FE-BF04-9D67697EE0B8}" presName="negativeSpace" presStyleCnt="0"/>
      <dgm:spPr/>
    </dgm:pt>
    <dgm:pt modelId="{EBA5C697-EB0C-43D9-921D-33BFF7592BE6}" type="pres">
      <dgm:prSet presAssocID="{5BBA07B5-6A74-40FE-BF04-9D67697EE0B8}" presName="childText" presStyleLbl="conFgAcc1" presStyleIdx="1" presStyleCnt="4">
        <dgm:presLayoutVars>
          <dgm:bulletEnabled val="1"/>
        </dgm:presLayoutVars>
      </dgm:prSet>
      <dgm:spPr/>
    </dgm:pt>
    <dgm:pt modelId="{83E85A77-F566-4435-A533-88EB3070241F}" type="pres">
      <dgm:prSet presAssocID="{D5702D3F-1D5C-4EE3-8070-3C0DD6FA04EF}" presName="spaceBetweenRectangles" presStyleCnt="0"/>
      <dgm:spPr/>
    </dgm:pt>
    <dgm:pt modelId="{ECD69318-B003-4EE1-83A7-D89699B3765D}" type="pres">
      <dgm:prSet presAssocID="{B5913532-8E96-45FF-B2BB-3D2552EF5505}" presName="parentLin" presStyleCnt="0"/>
      <dgm:spPr/>
    </dgm:pt>
    <dgm:pt modelId="{16EB833D-EA41-455E-A6B1-F7C7EBDD8F53}" type="pres">
      <dgm:prSet presAssocID="{B5913532-8E96-45FF-B2BB-3D2552EF5505}" presName="parentLeftMargin" presStyleLbl="node1" presStyleIdx="1" presStyleCnt="4"/>
      <dgm:spPr/>
    </dgm:pt>
    <dgm:pt modelId="{D38A75F5-643C-4C20-825D-8157E3112BF6}" type="pres">
      <dgm:prSet presAssocID="{B5913532-8E96-45FF-B2BB-3D2552EF5505}" presName="parentText" presStyleLbl="node1" presStyleIdx="2" presStyleCnt="4">
        <dgm:presLayoutVars>
          <dgm:chMax val="0"/>
          <dgm:bulletEnabled val="1"/>
        </dgm:presLayoutVars>
      </dgm:prSet>
      <dgm:spPr/>
    </dgm:pt>
    <dgm:pt modelId="{08A679E7-B790-4127-B0D8-5A614E877A21}" type="pres">
      <dgm:prSet presAssocID="{B5913532-8E96-45FF-B2BB-3D2552EF5505}" presName="negativeSpace" presStyleCnt="0"/>
      <dgm:spPr/>
    </dgm:pt>
    <dgm:pt modelId="{2CD20497-CF85-45D8-8F76-3BFE486AD176}" type="pres">
      <dgm:prSet presAssocID="{B5913532-8E96-45FF-B2BB-3D2552EF5505}" presName="childText" presStyleLbl="conFgAcc1" presStyleIdx="2" presStyleCnt="4">
        <dgm:presLayoutVars>
          <dgm:bulletEnabled val="1"/>
        </dgm:presLayoutVars>
      </dgm:prSet>
      <dgm:spPr/>
    </dgm:pt>
    <dgm:pt modelId="{00561849-DF59-49C2-8BBE-8A6C183E357E}" type="pres">
      <dgm:prSet presAssocID="{B6C4582B-B1E2-4071-988A-01B6EDC31718}" presName="spaceBetweenRectangles" presStyleCnt="0"/>
      <dgm:spPr/>
    </dgm:pt>
    <dgm:pt modelId="{8B44CC20-7615-4ED3-B7E3-9EADD503CF8F}" type="pres">
      <dgm:prSet presAssocID="{EA28724A-B241-40BF-A389-A3EBF33D66BE}" presName="parentLin" presStyleCnt="0"/>
      <dgm:spPr/>
    </dgm:pt>
    <dgm:pt modelId="{6624CE75-37F2-49B3-AC13-0F8E96FFDF05}" type="pres">
      <dgm:prSet presAssocID="{EA28724A-B241-40BF-A389-A3EBF33D66BE}" presName="parentLeftMargin" presStyleLbl="node1" presStyleIdx="2" presStyleCnt="4"/>
      <dgm:spPr/>
    </dgm:pt>
    <dgm:pt modelId="{44C82828-3D4B-45AA-ACC8-DB5888C609A3}" type="pres">
      <dgm:prSet presAssocID="{EA28724A-B241-40BF-A389-A3EBF33D66BE}" presName="parentText" presStyleLbl="node1" presStyleIdx="3" presStyleCnt="4">
        <dgm:presLayoutVars>
          <dgm:chMax val="0"/>
          <dgm:bulletEnabled val="1"/>
        </dgm:presLayoutVars>
      </dgm:prSet>
      <dgm:spPr/>
    </dgm:pt>
    <dgm:pt modelId="{1EB9BFCB-6813-4719-919A-2EACD2CA0D27}" type="pres">
      <dgm:prSet presAssocID="{EA28724A-B241-40BF-A389-A3EBF33D66BE}" presName="negativeSpace" presStyleCnt="0"/>
      <dgm:spPr/>
    </dgm:pt>
    <dgm:pt modelId="{EBBE1CED-2A08-4237-98C4-E5BBD47D3732}" type="pres">
      <dgm:prSet presAssocID="{EA28724A-B241-40BF-A389-A3EBF33D66BE}" presName="childText" presStyleLbl="conFgAcc1" presStyleIdx="3" presStyleCnt="4">
        <dgm:presLayoutVars>
          <dgm:bulletEnabled val="1"/>
        </dgm:presLayoutVars>
      </dgm:prSet>
      <dgm:spPr/>
    </dgm:pt>
  </dgm:ptLst>
  <dgm:cxnLst>
    <dgm:cxn modelId="{EB8C1500-D6D4-4B8F-AD63-3AA42F566994}" type="presOf" srcId="{B5913532-8E96-45FF-B2BB-3D2552EF5505}" destId="{D38A75F5-643C-4C20-825D-8157E3112BF6}" srcOrd="1" destOrd="0" presId="urn:microsoft.com/office/officeart/2005/8/layout/list1"/>
    <dgm:cxn modelId="{CD0ABC0E-E233-4518-B619-1B3B15AC6989}" type="presOf" srcId="{EA28724A-B241-40BF-A389-A3EBF33D66BE}" destId="{44C82828-3D4B-45AA-ACC8-DB5888C609A3}" srcOrd="1" destOrd="0" presId="urn:microsoft.com/office/officeart/2005/8/layout/list1"/>
    <dgm:cxn modelId="{F21EFA11-ACEA-4506-B04A-4BD7A231D7EE}" type="presOf" srcId="{B5913532-8E96-45FF-B2BB-3D2552EF5505}" destId="{16EB833D-EA41-455E-A6B1-F7C7EBDD8F53}" srcOrd="0" destOrd="0" presId="urn:microsoft.com/office/officeart/2005/8/layout/list1"/>
    <dgm:cxn modelId="{A3A2B719-71A0-4D1E-A1F7-43CB496CBF02}" srcId="{EA28724A-B241-40BF-A389-A3EBF33D66BE}" destId="{3A58FF5A-8138-40A4-92A2-1047A9B29297}" srcOrd="0" destOrd="0" parTransId="{E9FE4E9C-0A5D-4200-932B-1DE74BBCDA5E}" sibTransId="{3FBA2189-AFD0-422C-A34B-340883CCE768}"/>
    <dgm:cxn modelId="{8D7BC91C-F715-4D38-91EF-7C768E211E48}" srcId="{3053B422-316F-4F59-9950-E28359BFC08F}" destId="{B5913532-8E96-45FF-B2BB-3D2552EF5505}" srcOrd="2" destOrd="0" parTransId="{13A25BC0-802D-48CD-A583-78FEAA6434A5}" sibTransId="{B6C4582B-B1E2-4071-988A-01B6EDC31718}"/>
    <dgm:cxn modelId="{CE2B0E1F-2C46-4375-AFA8-94155AC75D65}" type="presOf" srcId="{1B17F52A-5EF3-41D1-973A-45E7617E5C4A}" destId="{EBA5C697-EB0C-43D9-921D-33BFF7592BE6}" srcOrd="0" destOrd="0" presId="urn:microsoft.com/office/officeart/2005/8/layout/list1"/>
    <dgm:cxn modelId="{C7D5DF23-DE2D-4A6D-851C-1DC61A4580EF}" type="presOf" srcId="{3053B422-316F-4F59-9950-E28359BFC08F}" destId="{BF359DB2-158A-4BFA-9CB2-6F2B6EA990D6}" srcOrd="0" destOrd="0" presId="urn:microsoft.com/office/officeart/2005/8/layout/list1"/>
    <dgm:cxn modelId="{022A8225-247F-4758-A759-F9E269FA880B}" type="presOf" srcId="{708D37A3-515E-4979-935C-55CB67D0EB0C}" destId="{21054F1F-DBC4-40F9-BE07-CE772D1994A8}" srcOrd="1" destOrd="0" presId="urn:microsoft.com/office/officeart/2005/8/layout/list1"/>
    <dgm:cxn modelId="{BDD34C2B-7111-4629-A11D-815499953E01}" type="presOf" srcId="{BD2FB55B-5AA5-49DE-9F53-51074EBD8DDA}" destId="{2CD20497-CF85-45D8-8F76-3BFE486AD176}" srcOrd="0" destOrd="0" presId="urn:microsoft.com/office/officeart/2005/8/layout/list1"/>
    <dgm:cxn modelId="{3165545E-843E-4E80-BEF2-26BDEBB677DD}" type="presOf" srcId="{708D37A3-515E-4979-935C-55CB67D0EB0C}" destId="{E040CD11-8651-4985-B1A8-96A4E14ED1AA}" srcOrd="0" destOrd="0" presId="urn:microsoft.com/office/officeart/2005/8/layout/list1"/>
    <dgm:cxn modelId="{B8CFF867-89AF-4832-BA36-E723DC2FBB07}" srcId="{3053B422-316F-4F59-9950-E28359BFC08F}" destId="{EA28724A-B241-40BF-A389-A3EBF33D66BE}" srcOrd="3" destOrd="0" parTransId="{F0EF2003-07DE-4AFF-BFBA-A38CA9168361}" sibTransId="{7DD6E30C-B6B3-4F3B-AB3E-2725B0D034D7}"/>
    <dgm:cxn modelId="{70F18694-2F92-45EA-9C8A-F8558F5320AB}" type="presOf" srcId="{3A58FF5A-8138-40A4-92A2-1047A9B29297}" destId="{EBBE1CED-2A08-4237-98C4-E5BBD47D3732}" srcOrd="0" destOrd="0" presId="urn:microsoft.com/office/officeart/2005/8/layout/list1"/>
    <dgm:cxn modelId="{5A17E59D-95A6-43D1-A86D-D93409A79833}" srcId="{3053B422-316F-4F59-9950-E28359BFC08F}" destId="{5BBA07B5-6A74-40FE-BF04-9D67697EE0B8}" srcOrd="1" destOrd="0" parTransId="{14114CE6-2103-4A0B-B98C-7728EDBA28B4}" sibTransId="{D5702D3F-1D5C-4EE3-8070-3C0DD6FA04EF}"/>
    <dgm:cxn modelId="{49C748A6-522E-471B-B248-60A1C69C3C37}" srcId="{3053B422-316F-4F59-9950-E28359BFC08F}" destId="{708D37A3-515E-4979-935C-55CB67D0EB0C}" srcOrd="0" destOrd="0" parTransId="{56FAD0CD-2E1A-4DA8-97C5-6057482AF0CB}" sibTransId="{D4D15C11-8D96-4F57-AAC0-47BD14B4CA7B}"/>
    <dgm:cxn modelId="{934DCDC9-CFE2-48D4-82DC-13CA43B77D90}" srcId="{5BBA07B5-6A74-40FE-BF04-9D67697EE0B8}" destId="{1B17F52A-5EF3-41D1-973A-45E7617E5C4A}" srcOrd="0" destOrd="0" parTransId="{C0EC6665-777F-4BE5-B69A-E8F0A0EB1D20}" sibTransId="{FC922584-038E-4769-AF88-3341D5F2C3EF}"/>
    <dgm:cxn modelId="{6200C8D4-8559-4415-90F4-03EC4017CB67}" type="presOf" srcId="{5BBA07B5-6A74-40FE-BF04-9D67697EE0B8}" destId="{73E8D168-5DF7-4C7A-AF5D-F7024C61BB37}" srcOrd="0" destOrd="0" presId="urn:microsoft.com/office/officeart/2005/8/layout/list1"/>
    <dgm:cxn modelId="{EBFF62DB-FCA9-4AB6-AF69-2614391D0FD6}" srcId="{B5913532-8E96-45FF-B2BB-3D2552EF5505}" destId="{BD2FB55B-5AA5-49DE-9F53-51074EBD8DDA}" srcOrd="0" destOrd="0" parTransId="{252AE2D0-D93A-4899-85AC-2009E5C14D94}" sibTransId="{01574C5B-2BD1-4FE0-BC6F-EF903F272D41}"/>
    <dgm:cxn modelId="{5FB7A6F3-9E1E-45A9-A963-C8C0341C5FC4}" type="presOf" srcId="{5BBA07B5-6A74-40FE-BF04-9D67697EE0B8}" destId="{55623B1B-D550-46CA-8AFE-0ACD3799EA4C}" srcOrd="1" destOrd="0" presId="urn:microsoft.com/office/officeart/2005/8/layout/list1"/>
    <dgm:cxn modelId="{F662C8F8-D02D-4C4B-BA38-C586C6A486AA}" type="presOf" srcId="{EA28724A-B241-40BF-A389-A3EBF33D66BE}" destId="{6624CE75-37F2-49B3-AC13-0F8E96FFDF05}" srcOrd="0" destOrd="0" presId="urn:microsoft.com/office/officeart/2005/8/layout/list1"/>
    <dgm:cxn modelId="{8D48CECE-AA00-44CF-8A02-72B97F5EC3AC}" type="presParOf" srcId="{BF359DB2-158A-4BFA-9CB2-6F2B6EA990D6}" destId="{999D0BA1-06C2-46B4-A83E-1995E2A87EDF}" srcOrd="0" destOrd="0" presId="urn:microsoft.com/office/officeart/2005/8/layout/list1"/>
    <dgm:cxn modelId="{3291D22D-DB9F-4858-AA9D-B5E58008F2B9}" type="presParOf" srcId="{999D0BA1-06C2-46B4-A83E-1995E2A87EDF}" destId="{E040CD11-8651-4985-B1A8-96A4E14ED1AA}" srcOrd="0" destOrd="0" presId="urn:microsoft.com/office/officeart/2005/8/layout/list1"/>
    <dgm:cxn modelId="{D316910C-8DE8-4DB4-A8AD-F845FB4C1626}" type="presParOf" srcId="{999D0BA1-06C2-46B4-A83E-1995E2A87EDF}" destId="{21054F1F-DBC4-40F9-BE07-CE772D1994A8}" srcOrd="1" destOrd="0" presId="urn:microsoft.com/office/officeart/2005/8/layout/list1"/>
    <dgm:cxn modelId="{4B7AE60C-3CBA-43A4-AE78-915A51AE0FD5}" type="presParOf" srcId="{BF359DB2-158A-4BFA-9CB2-6F2B6EA990D6}" destId="{D1E8D28F-18E2-451E-BE10-62319CDCD971}" srcOrd="1" destOrd="0" presId="urn:microsoft.com/office/officeart/2005/8/layout/list1"/>
    <dgm:cxn modelId="{00B4D75A-F422-4C07-B83F-FED0A5A0D63D}" type="presParOf" srcId="{BF359DB2-158A-4BFA-9CB2-6F2B6EA990D6}" destId="{57C605A5-FB75-4A8D-9BAB-26D52F8C9020}" srcOrd="2" destOrd="0" presId="urn:microsoft.com/office/officeart/2005/8/layout/list1"/>
    <dgm:cxn modelId="{85AE7425-64C7-441B-9AE0-CED5462449E6}" type="presParOf" srcId="{BF359DB2-158A-4BFA-9CB2-6F2B6EA990D6}" destId="{B7163A30-89D1-4FFB-9BB2-97A78FC5D95C}" srcOrd="3" destOrd="0" presId="urn:microsoft.com/office/officeart/2005/8/layout/list1"/>
    <dgm:cxn modelId="{10269324-4F51-4712-B929-E142BFFE9EC9}" type="presParOf" srcId="{BF359DB2-158A-4BFA-9CB2-6F2B6EA990D6}" destId="{80FAFA9D-6C14-45B2-AD5A-0B65480C399F}" srcOrd="4" destOrd="0" presId="urn:microsoft.com/office/officeart/2005/8/layout/list1"/>
    <dgm:cxn modelId="{001DB192-72AD-478B-84CD-41F0CB7741F6}" type="presParOf" srcId="{80FAFA9D-6C14-45B2-AD5A-0B65480C399F}" destId="{73E8D168-5DF7-4C7A-AF5D-F7024C61BB37}" srcOrd="0" destOrd="0" presId="urn:microsoft.com/office/officeart/2005/8/layout/list1"/>
    <dgm:cxn modelId="{73747310-D436-4B30-AFFA-E33E60DC8857}" type="presParOf" srcId="{80FAFA9D-6C14-45B2-AD5A-0B65480C399F}" destId="{55623B1B-D550-46CA-8AFE-0ACD3799EA4C}" srcOrd="1" destOrd="0" presId="urn:microsoft.com/office/officeart/2005/8/layout/list1"/>
    <dgm:cxn modelId="{84AFE6E4-43CC-4A8C-817A-04F61C31E893}" type="presParOf" srcId="{BF359DB2-158A-4BFA-9CB2-6F2B6EA990D6}" destId="{BC2988CB-926B-4452-B29C-11551E607B93}" srcOrd="5" destOrd="0" presId="urn:microsoft.com/office/officeart/2005/8/layout/list1"/>
    <dgm:cxn modelId="{5A5592EF-33F4-43EF-A32D-C9035CACC6C4}" type="presParOf" srcId="{BF359DB2-158A-4BFA-9CB2-6F2B6EA990D6}" destId="{EBA5C697-EB0C-43D9-921D-33BFF7592BE6}" srcOrd="6" destOrd="0" presId="urn:microsoft.com/office/officeart/2005/8/layout/list1"/>
    <dgm:cxn modelId="{4E86D296-6BDD-49A7-B623-22CB97EC1690}" type="presParOf" srcId="{BF359DB2-158A-4BFA-9CB2-6F2B6EA990D6}" destId="{83E85A77-F566-4435-A533-88EB3070241F}" srcOrd="7" destOrd="0" presId="urn:microsoft.com/office/officeart/2005/8/layout/list1"/>
    <dgm:cxn modelId="{C362FBCB-6AC0-4A1B-BE19-CA1F048E1E91}" type="presParOf" srcId="{BF359DB2-158A-4BFA-9CB2-6F2B6EA990D6}" destId="{ECD69318-B003-4EE1-83A7-D89699B3765D}" srcOrd="8" destOrd="0" presId="urn:microsoft.com/office/officeart/2005/8/layout/list1"/>
    <dgm:cxn modelId="{1666E7B2-853E-4A80-9F52-02F361CE28AB}" type="presParOf" srcId="{ECD69318-B003-4EE1-83A7-D89699B3765D}" destId="{16EB833D-EA41-455E-A6B1-F7C7EBDD8F53}" srcOrd="0" destOrd="0" presId="urn:microsoft.com/office/officeart/2005/8/layout/list1"/>
    <dgm:cxn modelId="{A7843CCD-D1AE-4019-97A6-4D45EEA6F2F0}" type="presParOf" srcId="{ECD69318-B003-4EE1-83A7-D89699B3765D}" destId="{D38A75F5-643C-4C20-825D-8157E3112BF6}" srcOrd="1" destOrd="0" presId="urn:microsoft.com/office/officeart/2005/8/layout/list1"/>
    <dgm:cxn modelId="{93EC350F-98C3-4193-B9B2-73CF9BAB0112}" type="presParOf" srcId="{BF359DB2-158A-4BFA-9CB2-6F2B6EA990D6}" destId="{08A679E7-B790-4127-B0D8-5A614E877A21}" srcOrd="9" destOrd="0" presId="urn:microsoft.com/office/officeart/2005/8/layout/list1"/>
    <dgm:cxn modelId="{FF297D66-1200-45E0-BBB1-B5E270498895}" type="presParOf" srcId="{BF359DB2-158A-4BFA-9CB2-6F2B6EA990D6}" destId="{2CD20497-CF85-45D8-8F76-3BFE486AD176}" srcOrd="10" destOrd="0" presId="urn:microsoft.com/office/officeart/2005/8/layout/list1"/>
    <dgm:cxn modelId="{1E0D93FF-3338-412C-B991-F9C3C92338FC}" type="presParOf" srcId="{BF359DB2-158A-4BFA-9CB2-6F2B6EA990D6}" destId="{00561849-DF59-49C2-8BBE-8A6C183E357E}" srcOrd="11" destOrd="0" presId="urn:microsoft.com/office/officeart/2005/8/layout/list1"/>
    <dgm:cxn modelId="{3D64F6CC-55E1-4A43-8B31-228B3494BD0B}" type="presParOf" srcId="{BF359DB2-158A-4BFA-9CB2-6F2B6EA990D6}" destId="{8B44CC20-7615-4ED3-B7E3-9EADD503CF8F}" srcOrd="12" destOrd="0" presId="urn:microsoft.com/office/officeart/2005/8/layout/list1"/>
    <dgm:cxn modelId="{D98C023A-60B9-4B22-95E2-1A2326A0BAC7}" type="presParOf" srcId="{8B44CC20-7615-4ED3-B7E3-9EADD503CF8F}" destId="{6624CE75-37F2-49B3-AC13-0F8E96FFDF05}" srcOrd="0" destOrd="0" presId="urn:microsoft.com/office/officeart/2005/8/layout/list1"/>
    <dgm:cxn modelId="{21942D23-FD3D-4263-A3F9-FD680F00A392}" type="presParOf" srcId="{8B44CC20-7615-4ED3-B7E3-9EADD503CF8F}" destId="{44C82828-3D4B-45AA-ACC8-DB5888C609A3}" srcOrd="1" destOrd="0" presId="urn:microsoft.com/office/officeart/2005/8/layout/list1"/>
    <dgm:cxn modelId="{79D1A6BC-36F5-45A5-92EB-29F384196868}" type="presParOf" srcId="{BF359DB2-158A-4BFA-9CB2-6F2B6EA990D6}" destId="{1EB9BFCB-6813-4719-919A-2EACD2CA0D27}" srcOrd="13" destOrd="0" presId="urn:microsoft.com/office/officeart/2005/8/layout/list1"/>
    <dgm:cxn modelId="{9DE3E670-6C67-4829-8E32-A6C5C5898338}" type="presParOf" srcId="{BF359DB2-158A-4BFA-9CB2-6F2B6EA990D6}" destId="{EBBE1CED-2A08-4237-98C4-E5BBD47D3732}"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4C7ABB1-3651-4DB3-8EF2-D88899F40D49}" type="doc">
      <dgm:prSet loTypeId="urn:microsoft.com/office/officeart/2005/8/layout/vList5" loCatId="list" qsTypeId="urn:microsoft.com/office/officeart/2005/8/quickstyle/simple1" qsCatId="simple" csTypeId="urn:microsoft.com/office/officeart/2005/8/colors/colorful5" csCatId="colorful" phldr="1"/>
      <dgm:spPr/>
      <dgm:t>
        <a:bodyPr/>
        <a:lstStyle/>
        <a:p>
          <a:endParaRPr lang="en-US"/>
        </a:p>
      </dgm:t>
    </dgm:pt>
    <dgm:pt modelId="{66739810-F782-4DD0-B1F1-492857EE0600}">
      <dgm:prSet/>
      <dgm:spPr/>
      <dgm:t>
        <a:bodyPr/>
        <a:lstStyle/>
        <a:p>
          <a:r>
            <a:rPr lang="es-ES" dirty="0"/>
            <a:t>Inicialización de proyecto npm</a:t>
          </a:r>
        </a:p>
      </dgm:t>
    </dgm:pt>
    <dgm:pt modelId="{E6842B30-C94E-4C1E-8824-6619F383C814}" type="parTrans" cxnId="{5FFA1909-B884-4D02-BAE2-263D9E6F606A}">
      <dgm:prSet/>
      <dgm:spPr/>
      <dgm:t>
        <a:bodyPr/>
        <a:lstStyle/>
        <a:p>
          <a:endParaRPr lang="en-US"/>
        </a:p>
      </dgm:t>
    </dgm:pt>
    <dgm:pt modelId="{61E315D4-F8C1-4AFD-8FA0-01F69AC8C026}" type="sibTrans" cxnId="{5FFA1909-B884-4D02-BAE2-263D9E6F606A}">
      <dgm:prSet/>
      <dgm:spPr/>
      <dgm:t>
        <a:bodyPr/>
        <a:lstStyle/>
        <a:p>
          <a:endParaRPr lang="en-US"/>
        </a:p>
      </dgm:t>
    </dgm:pt>
    <dgm:pt modelId="{5AF6E698-501B-4D07-B304-EF012C8494EA}">
      <dgm:prSet/>
      <dgm:spPr/>
      <dgm:t>
        <a:bodyPr/>
        <a:lstStyle/>
        <a:p>
          <a:r>
            <a:rPr lang="es-ES" dirty="0"/>
            <a:t>Instalación de Jasmine incorporándolo a  </a:t>
          </a:r>
          <a:r>
            <a:rPr lang="bin-NG" noProof="0" dirty="0"/>
            <a:t>package.json</a:t>
          </a:r>
        </a:p>
      </dgm:t>
    </dgm:pt>
    <dgm:pt modelId="{1C2381DB-D396-4434-A7AC-ECE23EC82EA7}" type="parTrans" cxnId="{AFFEE302-38A7-4068-849A-6B680E0C7525}">
      <dgm:prSet/>
      <dgm:spPr/>
      <dgm:t>
        <a:bodyPr/>
        <a:lstStyle/>
        <a:p>
          <a:endParaRPr lang="en-US"/>
        </a:p>
      </dgm:t>
    </dgm:pt>
    <dgm:pt modelId="{9A4DEA86-D2D2-476B-81BA-88B93CC1CAA6}" type="sibTrans" cxnId="{AFFEE302-38A7-4068-849A-6B680E0C7525}">
      <dgm:prSet/>
      <dgm:spPr/>
      <dgm:t>
        <a:bodyPr/>
        <a:lstStyle/>
        <a:p>
          <a:endParaRPr lang="en-US"/>
        </a:p>
      </dgm:t>
    </dgm:pt>
    <dgm:pt modelId="{335B9A33-77EE-4461-930E-0BE5B2805F96}">
      <dgm:prSet/>
      <dgm:spPr/>
      <dgm:t>
        <a:bodyPr/>
        <a:lstStyle/>
        <a:p>
          <a:pPr>
            <a:buNone/>
          </a:pPr>
          <a:r>
            <a:rPr lang="bin-NG"/>
            <a:t>npm install -D jasmine </a:t>
          </a:r>
          <a:endParaRPr lang="en-US"/>
        </a:p>
      </dgm:t>
    </dgm:pt>
    <dgm:pt modelId="{56A85C63-A316-40CE-A46A-4ECD277DBA95}" type="parTrans" cxnId="{227737C8-6E03-4C03-9AFE-FE8C5C6040BE}">
      <dgm:prSet/>
      <dgm:spPr/>
      <dgm:t>
        <a:bodyPr/>
        <a:lstStyle/>
        <a:p>
          <a:endParaRPr lang="en-US"/>
        </a:p>
      </dgm:t>
    </dgm:pt>
    <dgm:pt modelId="{73455758-E7CF-432A-A772-7CF90DC5E9CB}" type="sibTrans" cxnId="{227737C8-6E03-4C03-9AFE-FE8C5C6040BE}">
      <dgm:prSet/>
      <dgm:spPr/>
      <dgm:t>
        <a:bodyPr/>
        <a:lstStyle/>
        <a:p>
          <a:endParaRPr lang="en-US"/>
        </a:p>
      </dgm:t>
    </dgm:pt>
    <dgm:pt modelId="{D5B2AA06-7F7B-44FC-A6BF-3895CBB100D0}">
      <dgm:prSet/>
      <dgm:spPr/>
      <dgm:t>
        <a:bodyPr/>
        <a:lstStyle/>
        <a:p>
          <a:r>
            <a:rPr lang="es-ES"/>
            <a:t>Inicialización de Jasmine en el proyecto </a:t>
          </a:r>
          <a:endParaRPr lang="en-US"/>
        </a:p>
      </dgm:t>
    </dgm:pt>
    <dgm:pt modelId="{85A6EEA7-5F29-4DCD-9EC5-3E360ACB53BD}" type="parTrans" cxnId="{FE406107-C59C-462A-80F8-126A2D03BF49}">
      <dgm:prSet/>
      <dgm:spPr/>
      <dgm:t>
        <a:bodyPr/>
        <a:lstStyle/>
        <a:p>
          <a:endParaRPr lang="en-US"/>
        </a:p>
      </dgm:t>
    </dgm:pt>
    <dgm:pt modelId="{958DF34A-392E-4568-AC08-C574F8BE0A7E}" type="sibTrans" cxnId="{FE406107-C59C-462A-80F8-126A2D03BF49}">
      <dgm:prSet/>
      <dgm:spPr/>
      <dgm:t>
        <a:bodyPr/>
        <a:lstStyle/>
        <a:p>
          <a:endParaRPr lang="en-US"/>
        </a:p>
      </dgm:t>
    </dgm:pt>
    <dgm:pt modelId="{913992D4-9EB7-4793-86A4-C211D1340A94}">
      <dgm:prSet/>
      <dgm:spPr/>
      <dgm:t>
        <a:bodyPr/>
        <a:lstStyle/>
        <a:p>
          <a:pPr>
            <a:buNone/>
          </a:pPr>
          <a:r>
            <a:rPr lang="bin-NG"/>
            <a:t>node node_modules/jasmine/bin/jasmine init </a:t>
          </a:r>
          <a:endParaRPr lang="en-US"/>
        </a:p>
      </dgm:t>
    </dgm:pt>
    <dgm:pt modelId="{5B634E9F-B8F9-4525-BE60-059E04B66C12}" type="parTrans" cxnId="{FE026B48-2E80-4732-9D33-F9A4D92F7B73}">
      <dgm:prSet/>
      <dgm:spPr/>
      <dgm:t>
        <a:bodyPr/>
        <a:lstStyle/>
        <a:p>
          <a:endParaRPr lang="en-US"/>
        </a:p>
      </dgm:t>
    </dgm:pt>
    <dgm:pt modelId="{41A3ED5D-516C-4478-9901-E3ED83D915A9}" type="sibTrans" cxnId="{FE026B48-2E80-4732-9D33-F9A4D92F7B73}">
      <dgm:prSet/>
      <dgm:spPr/>
      <dgm:t>
        <a:bodyPr/>
        <a:lstStyle/>
        <a:p>
          <a:endParaRPr lang="en-US"/>
        </a:p>
      </dgm:t>
    </dgm:pt>
    <dgm:pt modelId="{A210D9B3-C8F8-45AF-9B64-0CB4D3771AFC}">
      <dgm:prSet/>
      <dgm:spPr/>
      <dgm:t>
        <a:bodyPr/>
        <a:lstStyle/>
        <a:p>
          <a:r>
            <a:rPr lang="es-ES"/>
            <a:t>Establecer Jasmine como script test en package.json </a:t>
          </a:r>
          <a:endParaRPr lang="en-US"/>
        </a:p>
      </dgm:t>
    </dgm:pt>
    <dgm:pt modelId="{EF3DAB90-9457-486A-B775-BC1FA26FA7B6}" type="parTrans" cxnId="{B4573C9A-05AE-4F0C-9FDE-21913EC872AC}">
      <dgm:prSet/>
      <dgm:spPr/>
      <dgm:t>
        <a:bodyPr/>
        <a:lstStyle/>
        <a:p>
          <a:endParaRPr lang="en-US"/>
        </a:p>
      </dgm:t>
    </dgm:pt>
    <dgm:pt modelId="{FCA82E42-E442-4F3F-A4E1-665665F88519}" type="sibTrans" cxnId="{B4573C9A-05AE-4F0C-9FDE-21913EC872AC}">
      <dgm:prSet/>
      <dgm:spPr/>
      <dgm:t>
        <a:bodyPr/>
        <a:lstStyle/>
        <a:p>
          <a:endParaRPr lang="en-US"/>
        </a:p>
      </dgm:t>
    </dgm:pt>
    <dgm:pt modelId="{DCCDA676-6E5E-4DA1-B560-634D038483D3}">
      <dgm:prSet/>
      <dgm:spPr/>
      <dgm:t>
        <a:bodyPr/>
        <a:lstStyle/>
        <a:p>
          <a:pPr>
            <a:buFont typeface="+mj-lt"/>
            <a:buAutoNum type="arabicPeriod"/>
          </a:pPr>
          <a:r>
            <a:rPr lang="bin-NG"/>
            <a:t>"scripts": { "test": "jasmine" } </a:t>
          </a:r>
          <a:endParaRPr lang="en-US"/>
        </a:p>
      </dgm:t>
    </dgm:pt>
    <dgm:pt modelId="{769F11A1-5E79-414F-9DE0-44B0015411FF}" type="parTrans" cxnId="{589E5F58-8DE2-4377-89B9-C800F1FA39C3}">
      <dgm:prSet/>
      <dgm:spPr/>
      <dgm:t>
        <a:bodyPr/>
        <a:lstStyle/>
        <a:p>
          <a:endParaRPr lang="en-US"/>
        </a:p>
      </dgm:t>
    </dgm:pt>
    <dgm:pt modelId="{552018AF-74BE-42FA-A964-976A98000337}" type="sibTrans" cxnId="{589E5F58-8DE2-4377-89B9-C800F1FA39C3}">
      <dgm:prSet/>
      <dgm:spPr/>
      <dgm:t>
        <a:bodyPr/>
        <a:lstStyle/>
        <a:p>
          <a:endParaRPr lang="en-US"/>
        </a:p>
      </dgm:t>
    </dgm:pt>
    <dgm:pt modelId="{A9393D5A-89B4-4D8E-82BC-5ECE6507E2A4}">
      <dgm:prSet/>
      <dgm:spPr/>
      <dgm:t>
        <a:bodyPr/>
        <a:lstStyle/>
        <a:p>
          <a:r>
            <a:rPr lang="es-ES"/>
            <a:t>Ejecución de los tests </a:t>
          </a:r>
          <a:endParaRPr lang="en-US"/>
        </a:p>
      </dgm:t>
    </dgm:pt>
    <dgm:pt modelId="{A6F66261-A2D7-4751-98CA-1E2909D3BFAF}" type="parTrans" cxnId="{87504798-892C-4777-A5E3-9B17DD7E6757}">
      <dgm:prSet/>
      <dgm:spPr/>
      <dgm:t>
        <a:bodyPr/>
        <a:lstStyle/>
        <a:p>
          <a:endParaRPr lang="en-US"/>
        </a:p>
      </dgm:t>
    </dgm:pt>
    <dgm:pt modelId="{22E252D3-9B38-4D76-B25A-4D0A6B8CF0A4}" type="sibTrans" cxnId="{87504798-892C-4777-A5E3-9B17DD7E6757}">
      <dgm:prSet/>
      <dgm:spPr/>
      <dgm:t>
        <a:bodyPr/>
        <a:lstStyle/>
        <a:p>
          <a:endParaRPr lang="en-US"/>
        </a:p>
      </dgm:t>
    </dgm:pt>
    <dgm:pt modelId="{38E05AA6-78C9-46D6-8F76-AE566591BAE6}">
      <dgm:prSet/>
      <dgm:spPr/>
      <dgm:t>
        <a:bodyPr/>
        <a:lstStyle/>
        <a:p>
          <a:pPr>
            <a:buNone/>
          </a:pPr>
          <a:r>
            <a:rPr lang="bin-NG"/>
            <a:t>npm test </a:t>
          </a:r>
          <a:endParaRPr lang="en-US"/>
        </a:p>
      </dgm:t>
    </dgm:pt>
    <dgm:pt modelId="{DD23862E-A907-43B5-85BC-7FD69D06734F}" type="parTrans" cxnId="{67AFA5DD-923C-4308-B4F6-1132078EA1A4}">
      <dgm:prSet/>
      <dgm:spPr/>
      <dgm:t>
        <a:bodyPr/>
        <a:lstStyle/>
        <a:p>
          <a:endParaRPr lang="en-US"/>
        </a:p>
      </dgm:t>
    </dgm:pt>
    <dgm:pt modelId="{44A14F22-31A9-4863-9E4D-BDFAAC329D89}" type="sibTrans" cxnId="{67AFA5DD-923C-4308-B4F6-1132078EA1A4}">
      <dgm:prSet/>
      <dgm:spPr/>
      <dgm:t>
        <a:bodyPr/>
        <a:lstStyle/>
        <a:p>
          <a:endParaRPr lang="en-US"/>
        </a:p>
      </dgm:t>
    </dgm:pt>
    <dgm:pt modelId="{A5F71642-F681-4F6E-9E79-158FF1A24736}">
      <dgm:prSet/>
      <dgm:spPr/>
      <dgm:t>
        <a:bodyPr/>
        <a:lstStyle/>
        <a:p>
          <a:pPr>
            <a:buNone/>
          </a:pPr>
          <a:r>
            <a:rPr lang="bin-NG" dirty="0"/>
            <a:t>npm init -y </a:t>
          </a:r>
          <a:endParaRPr lang="es-ES" dirty="0"/>
        </a:p>
      </dgm:t>
    </dgm:pt>
    <dgm:pt modelId="{513F4847-9D2D-4CCC-8CBB-18DF5FF4878B}" type="sibTrans" cxnId="{2038D1C1-DE9C-4B4D-99D0-77CB3D202D31}">
      <dgm:prSet/>
      <dgm:spPr/>
      <dgm:t>
        <a:bodyPr/>
        <a:lstStyle/>
        <a:p>
          <a:endParaRPr lang="es-ES"/>
        </a:p>
      </dgm:t>
    </dgm:pt>
    <dgm:pt modelId="{B10EBB6C-16B2-4C03-9CAC-7CD92E9ACB9F}" type="parTrans" cxnId="{2038D1C1-DE9C-4B4D-99D0-77CB3D202D31}">
      <dgm:prSet/>
      <dgm:spPr/>
      <dgm:t>
        <a:bodyPr/>
        <a:lstStyle/>
        <a:p>
          <a:endParaRPr lang="es-ES"/>
        </a:p>
      </dgm:t>
    </dgm:pt>
    <dgm:pt modelId="{6E8E3AC0-3DB7-47CE-94A2-02D22E9F24DA}" type="pres">
      <dgm:prSet presAssocID="{24C7ABB1-3651-4DB3-8EF2-D88899F40D49}" presName="Name0" presStyleCnt="0">
        <dgm:presLayoutVars>
          <dgm:dir/>
          <dgm:animLvl val="lvl"/>
          <dgm:resizeHandles val="exact"/>
        </dgm:presLayoutVars>
      </dgm:prSet>
      <dgm:spPr/>
    </dgm:pt>
    <dgm:pt modelId="{25FFBE15-9A90-4FD0-A0AA-DFDB05FD0508}" type="pres">
      <dgm:prSet presAssocID="{66739810-F782-4DD0-B1F1-492857EE0600}" presName="linNode" presStyleCnt="0"/>
      <dgm:spPr/>
    </dgm:pt>
    <dgm:pt modelId="{1551CA7F-B5A7-43BC-AB5F-D08C25F7D85D}" type="pres">
      <dgm:prSet presAssocID="{66739810-F782-4DD0-B1F1-492857EE0600}" presName="parentText" presStyleLbl="node1" presStyleIdx="0" presStyleCnt="5">
        <dgm:presLayoutVars>
          <dgm:chMax val="1"/>
          <dgm:bulletEnabled val="1"/>
        </dgm:presLayoutVars>
      </dgm:prSet>
      <dgm:spPr/>
    </dgm:pt>
    <dgm:pt modelId="{743F37EF-6926-46C1-BB4A-AA376F9A907A}" type="pres">
      <dgm:prSet presAssocID="{66739810-F782-4DD0-B1F1-492857EE0600}" presName="descendantText" presStyleLbl="alignAccFollowNode1" presStyleIdx="0" presStyleCnt="5">
        <dgm:presLayoutVars>
          <dgm:bulletEnabled val="1"/>
        </dgm:presLayoutVars>
      </dgm:prSet>
      <dgm:spPr/>
    </dgm:pt>
    <dgm:pt modelId="{A66DB715-570D-4449-AD51-F63A13DC3CBF}" type="pres">
      <dgm:prSet presAssocID="{61E315D4-F8C1-4AFD-8FA0-01F69AC8C026}" presName="sp" presStyleCnt="0"/>
      <dgm:spPr/>
    </dgm:pt>
    <dgm:pt modelId="{4FBBCA0A-A45D-4D64-8B7B-55F2CC247ECC}" type="pres">
      <dgm:prSet presAssocID="{5AF6E698-501B-4D07-B304-EF012C8494EA}" presName="linNode" presStyleCnt="0"/>
      <dgm:spPr/>
    </dgm:pt>
    <dgm:pt modelId="{FFBB4BD1-4527-41C0-BF75-5C430D97030A}" type="pres">
      <dgm:prSet presAssocID="{5AF6E698-501B-4D07-B304-EF012C8494EA}" presName="parentText" presStyleLbl="node1" presStyleIdx="1" presStyleCnt="5">
        <dgm:presLayoutVars>
          <dgm:chMax val="1"/>
          <dgm:bulletEnabled val="1"/>
        </dgm:presLayoutVars>
      </dgm:prSet>
      <dgm:spPr/>
    </dgm:pt>
    <dgm:pt modelId="{B1AD913E-0CA0-42E5-A720-EF4BA0F41CB8}" type="pres">
      <dgm:prSet presAssocID="{5AF6E698-501B-4D07-B304-EF012C8494EA}" presName="descendantText" presStyleLbl="alignAccFollowNode1" presStyleIdx="1" presStyleCnt="5">
        <dgm:presLayoutVars>
          <dgm:bulletEnabled val="1"/>
        </dgm:presLayoutVars>
      </dgm:prSet>
      <dgm:spPr/>
    </dgm:pt>
    <dgm:pt modelId="{AE6D2C06-44AC-4F45-B17C-D5AF86D41651}" type="pres">
      <dgm:prSet presAssocID="{9A4DEA86-D2D2-476B-81BA-88B93CC1CAA6}" presName="sp" presStyleCnt="0"/>
      <dgm:spPr/>
    </dgm:pt>
    <dgm:pt modelId="{3D1717E3-60A2-4811-AFF2-B77266F908B0}" type="pres">
      <dgm:prSet presAssocID="{D5B2AA06-7F7B-44FC-A6BF-3895CBB100D0}" presName="linNode" presStyleCnt="0"/>
      <dgm:spPr/>
    </dgm:pt>
    <dgm:pt modelId="{733A4C23-2C96-43B0-8995-C68A58476034}" type="pres">
      <dgm:prSet presAssocID="{D5B2AA06-7F7B-44FC-A6BF-3895CBB100D0}" presName="parentText" presStyleLbl="node1" presStyleIdx="2" presStyleCnt="5">
        <dgm:presLayoutVars>
          <dgm:chMax val="1"/>
          <dgm:bulletEnabled val="1"/>
        </dgm:presLayoutVars>
      </dgm:prSet>
      <dgm:spPr/>
    </dgm:pt>
    <dgm:pt modelId="{81461CF7-FCF9-45A1-8001-2F3FC96D366B}" type="pres">
      <dgm:prSet presAssocID="{D5B2AA06-7F7B-44FC-A6BF-3895CBB100D0}" presName="descendantText" presStyleLbl="alignAccFollowNode1" presStyleIdx="2" presStyleCnt="5">
        <dgm:presLayoutVars>
          <dgm:bulletEnabled val="1"/>
        </dgm:presLayoutVars>
      </dgm:prSet>
      <dgm:spPr/>
    </dgm:pt>
    <dgm:pt modelId="{10A0E00D-2642-4A46-B864-86334C414CB3}" type="pres">
      <dgm:prSet presAssocID="{958DF34A-392E-4568-AC08-C574F8BE0A7E}" presName="sp" presStyleCnt="0"/>
      <dgm:spPr/>
    </dgm:pt>
    <dgm:pt modelId="{4A7D44AF-E9EB-404B-9E7D-33C17C699AFF}" type="pres">
      <dgm:prSet presAssocID="{A210D9B3-C8F8-45AF-9B64-0CB4D3771AFC}" presName="linNode" presStyleCnt="0"/>
      <dgm:spPr/>
    </dgm:pt>
    <dgm:pt modelId="{B9762DB2-6069-4279-8718-7177192DC431}" type="pres">
      <dgm:prSet presAssocID="{A210D9B3-C8F8-45AF-9B64-0CB4D3771AFC}" presName="parentText" presStyleLbl="node1" presStyleIdx="3" presStyleCnt="5">
        <dgm:presLayoutVars>
          <dgm:chMax val="1"/>
          <dgm:bulletEnabled val="1"/>
        </dgm:presLayoutVars>
      </dgm:prSet>
      <dgm:spPr/>
    </dgm:pt>
    <dgm:pt modelId="{9C8C9CF7-CCD2-4791-A700-6AC36D998648}" type="pres">
      <dgm:prSet presAssocID="{A210D9B3-C8F8-45AF-9B64-0CB4D3771AFC}" presName="descendantText" presStyleLbl="alignAccFollowNode1" presStyleIdx="3" presStyleCnt="5">
        <dgm:presLayoutVars>
          <dgm:bulletEnabled val="1"/>
        </dgm:presLayoutVars>
      </dgm:prSet>
      <dgm:spPr/>
    </dgm:pt>
    <dgm:pt modelId="{DE036236-B74D-4CFD-B809-FD086F7B8A28}" type="pres">
      <dgm:prSet presAssocID="{FCA82E42-E442-4F3F-A4E1-665665F88519}" presName="sp" presStyleCnt="0"/>
      <dgm:spPr/>
    </dgm:pt>
    <dgm:pt modelId="{9CAFD84C-CF31-4BB2-B847-B5C92E9D5F9E}" type="pres">
      <dgm:prSet presAssocID="{A9393D5A-89B4-4D8E-82BC-5ECE6507E2A4}" presName="linNode" presStyleCnt="0"/>
      <dgm:spPr/>
    </dgm:pt>
    <dgm:pt modelId="{06E18DE4-EA22-4AA6-B657-C8332FADB27B}" type="pres">
      <dgm:prSet presAssocID="{A9393D5A-89B4-4D8E-82BC-5ECE6507E2A4}" presName="parentText" presStyleLbl="node1" presStyleIdx="4" presStyleCnt="5">
        <dgm:presLayoutVars>
          <dgm:chMax val="1"/>
          <dgm:bulletEnabled val="1"/>
        </dgm:presLayoutVars>
      </dgm:prSet>
      <dgm:spPr/>
    </dgm:pt>
    <dgm:pt modelId="{39DA5EED-563D-4DE0-9827-89374B559814}" type="pres">
      <dgm:prSet presAssocID="{A9393D5A-89B4-4D8E-82BC-5ECE6507E2A4}" presName="descendantText" presStyleLbl="alignAccFollowNode1" presStyleIdx="4" presStyleCnt="5">
        <dgm:presLayoutVars>
          <dgm:bulletEnabled val="1"/>
        </dgm:presLayoutVars>
      </dgm:prSet>
      <dgm:spPr/>
    </dgm:pt>
  </dgm:ptLst>
  <dgm:cxnLst>
    <dgm:cxn modelId="{AFFEE302-38A7-4068-849A-6B680E0C7525}" srcId="{24C7ABB1-3651-4DB3-8EF2-D88899F40D49}" destId="{5AF6E698-501B-4D07-B304-EF012C8494EA}" srcOrd="1" destOrd="0" parTransId="{1C2381DB-D396-4434-A7AC-ECE23EC82EA7}" sibTransId="{9A4DEA86-D2D2-476B-81BA-88B93CC1CAA6}"/>
    <dgm:cxn modelId="{FBFBE705-66B8-464E-BB5B-326F735659D2}" type="presOf" srcId="{24C7ABB1-3651-4DB3-8EF2-D88899F40D49}" destId="{6E8E3AC0-3DB7-47CE-94A2-02D22E9F24DA}" srcOrd="0" destOrd="0" presId="urn:microsoft.com/office/officeart/2005/8/layout/vList5"/>
    <dgm:cxn modelId="{FE406107-C59C-462A-80F8-126A2D03BF49}" srcId="{24C7ABB1-3651-4DB3-8EF2-D88899F40D49}" destId="{D5B2AA06-7F7B-44FC-A6BF-3895CBB100D0}" srcOrd="2" destOrd="0" parTransId="{85A6EEA7-5F29-4DCD-9EC5-3E360ACB53BD}" sibTransId="{958DF34A-392E-4568-AC08-C574F8BE0A7E}"/>
    <dgm:cxn modelId="{5FFA1909-B884-4D02-BAE2-263D9E6F606A}" srcId="{24C7ABB1-3651-4DB3-8EF2-D88899F40D49}" destId="{66739810-F782-4DD0-B1F1-492857EE0600}" srcOrd="0" destOrd="0" parTransId="{E6842B30-C94E-4C1E-8824-6619F383C814}" sibTransId="{61E315D4-F8C1-4AFD-8FA0-01F69AC8C026}"/>
    <dgm:cxn modelId="{D6F6590F-FD44-4217-95A9-8866608B6224}" type="presOf" srcId="{335B9A33-77EE-4461-930E-0BE5B2805F96}" destId="{B1AD913E-0CA0-42E5-A720-EF4BA0F41CB8}" srcOrd="0" destOrd="0" presId="urn:microsoft.com/office/officeart/2005/8/layout/vList5"/>
    <dgm:cxn modelId="{ECA3DB11-3BDD-443E-990B-305911875FC4}" type="presOf" srcId="{A9393D5A-89B4-4D8E-82BC-5ECE6507E2A4}" destId="{06E18DE4-EA22-4AA6-B657-C8332FADB27B}" srcOrd="0" destOrd="0" presId="urn:microsoft.com/office/officeart/2005/8/layout/vList5"/>
    <dgm:cxn modelId="{3DFE8D16-A197-4A3D-BB48-330F09F0C945}" type="presOf" srcId="{38E05AA6-78C9-46D6-8F76-AE566591BAE6}" destId="{39DA5EED-563D-4DE0-9827-89374B559814}" srcOrd="0" destOrd="0" presId="urn:microsoft.com/office/officeart/2005/8/layout/vList5"/>
    <dgm:cxn modelId="{676F661E-52A4-41EC-90D2-81E7C258F28D}" type="presOf" srcId="{913992D4-9EB7-4793-86A4-C211D1340A94}" destId="{81461CF7-FCF9-45A1-8001-2F3FC96D366B}" srcOrd="0" destOrd="0" presId="urn:microsoft.com/office/officeart/2005/8/layout/vList5"/>
    <dgm:cxn modelId="{3676793D-5E6C-48CC-B17A-68B330AA33A8}" type="presOf" srcId="{A210D9B3-C8F8-45AF-9B64-0CB4D3771AFC}" destId="{B9762DB2-6069-4279-8718-7177192DC431}" srcOrd="0" destOrd="0" presId="urn:microsoft.com/office/officeart/2005/8/layout/vList5"/>
    <dgm:cxn modelId="{FE026B48-2E80-4732-9D33-F9A4D92F7B73}" srcId="{D5B2AA06-7F7B-44FC-A6BF-3895CBB100D0}" destId="{913992D4-9EB7-4793-86A4-C211D1340A94}" srcOrd="0" destOrd="0" parTransId="{5B634E9F-B8F9-4525-BE60-059E04B66C12}" sibTransId="{41A3ED5D-516C-4478-9901-E3ED83D915A9}"/>
    <dgm:cxn modelId="{589E5F58-8DE2-4377-89B9-C800F1FA39C3}" srcId="{A210D9B3-C8F8-45AF-9B64-0CB4D3771AFC}" destId="{DCCDA676-6E5E-4DA1-B560-634D038483D3}" srcOrd="0" destOrd="0" parTransId="{769F11A1-5E79-414F-9DE0-44B0015411FF}" sibTransId="{552018AF-74BE-42FA-A964-976A98000337}"/>
    <dgm:cxn modelId="{87504798-892C-4777-A5E3-9B17DD7E6757}" srcId="{24C7ABB1-3651-4DB3-8EF2-D88899F40D49}" destId="{A9393D5A-89B4-4D8E-82BC-5ECE6507E2A4}" srcOrd="4" destOrd="0" parTransId="{A6F66261-A2D7-4751-98CA-1E2909D3BFAF}" sibTransId="{22E252D3-9B38-4D76-B25A-4D0A6B8CF0A4}"/>
    <dgm:cxn modelId="{B4573C9A-05AE-4F0C-9FDE-21913EC872AC}" srcId="{24C7ABB1-3651-4DB3-8EF2-D88899F40D49}" destId="{A210D9B3-C8F8-45AF-9B64-0CB4D3771AFC}" srcOrd="3" destOrd="0" parTransId="{EF3DAB90-9457-486A-B775-BC1FA26FA7B6}" sibTransId="{FCA82E42-E442-4F3F-A4E1-665665F88519}"/>
    <dgm:cxn modelId="{10F0839C-8636-4A5E-A0DF-1602760A12C7}" type="presOf" srcId="{DCCDA676-6E5E-4DA1-B560-634D038483D3}" destId="{9C8C9CF7-CCD2-4791-A700-6AC36D998648}" srcOrd="0" destOrd="0" presId="urn:microsoft.com/office/officeart/2005/8/layout/vList5"/>
    <dgm:cxn modelId="{AEB3AAB0-05A6-4230-B7D7-762C46F80051}" type="presOf" srcId="{66739810-F782-4DD0-B1F1-492857EE0600}" destId="{1551CA7F-B5A7-43BC-AB5F-D08C25F7D85D}" srcOrd="0" destOrd="0" presId="urn:microsoft.com/office/officeart/2005/8/layout/vList5"/>
    <dgm:cxn modelId="{323556B2-2BF3-4C4F-A281-C828544C1300}" type="presOf" srcId="{5AF6E698-501B-4D07-B304-EF012C8494EA}" destId="{FFBB4BD1-4527-41C0-BF75-5C430D97030A}" srcOrd="0" destOrd="0" presId="urn:microsoft.com/office/officeart/2005/8/layout/vList5"/>
    <dgm:cxn modelId="{6E8DF9B6-2CD4-46F7-8DBB-6188CAE1E356}" type="presOf" srcId="{A5F71642-F681-4F6E-9E79-158FF1A24736}" destId="{743F37EF-6926-46C1-BB4A-AA376F9A907A}" srcOrd="0" destOrd="0" presId="urn:microsoft.com/office/officeart/2005/8/layout/vList5"/>
    <dgm:cxn modelId="{2038D1C1-DE9C-4B4D-99D0-77CB3D202D31}" srcId="{66739810-F782-4DD0-B1F1-492857EE0600}" destId="{A5F71642-F681-4F6E-9E79-158FF1A24736}" srcOrd="0" destOrd="0" parTransId="{B10EBB6C-16B2-4C03-9CAC-7CD92E9ACB9F}" sibTransId="{513F4847-9D2D-4CCC-8CBB-18DF5FF4878B}"/>
    <dgm:cxn modelId="{227737C8-6E03-4C03-9AFE-FE8C5C6040BE}" srcId="{5AF6E698-501B-4D07-B304-EF012C8494EA}" destId="{335B9A33-77EE-4461-930E-0BE5B2805F96}" srcOrd="0" destOrd="0" parTransId="{56A85C63-A316-40CE-A46A-4ECD277DBA95}" sibTransId="{73455758-E7CF-432A-A772-7CF90DC5E9CB}"/>
    <dgm:cxn modelId="{67AFA5DD-923C-4308-B4F6-1132078EA1A4}" srcId="{A9393D5A-89B4-4D8E-82BC-5ECE6507E2A4}" destId="{38E05AA6-78C9-46D6-8F76-AE566591BAE6}" srcOrd="0" destOrd="0" parTransId="{DD23862E-A907-43B5-85BC-7FD69D06734F}" sibTransId="{44A14F22-31A9-4863-9E4D-BDFAAC329D89}"/>
    <dgm:cxn modelId="{7191E6F7-A4BB-41C6-8A5F-80F3B4B0B21F}" type="presOf" srcId="{D5B2AA06-7F7B-44FC-A6BF-3895CBB100D0}" destId="{733A4C23-2C96-43B0-8995-C68A58476034}" srcOrd="0" destOrd="0" presId="urn:microsoft.com/office/officeart/2005/8/layout/vList5"/>
    <dgm:cxn modelId="{E12A1D6D-79FD-42D3-9B75-49EC46CA9557}" type="presParOf" srcId="{6E8E3AC0-3DB7-47CE-94A2-02D22E9F24DA}" destId="{25FFBE15-9A90-4FD0-A0AA-DFDB05FD0508}" srcOrd="0" destOrd="0" presId="urn:microsoft.com/office/officeart/2005/8/layout/vList5"/>
    <dgm:cxn modelId="{C1919FE7-848D-48D6-903B-95CDA00B19FA}" type="presParOf" srcId="{25FFBE15-9A90-4FD0-A0AA-DFDB05FD0508}" destId="{1551CA7F-B5A7-43BC-AB5F-D08C25F7D85D}" srcOrd="0" destOrd="0" presId="urn:microsoft.com/office/officeart/2005/8/layout/vList5"/>
    <dgm:cxn modelId="{82392DF1-BD35-4E11-AF24-38EB1BFDAC06}" type="presParOf" srcId="{25FFBE15-9A90-4FD0-A0AA-DFDB05FD0508}" destId="{743F37EF-6926-46C1-BB4A-AA376F9A907A}" srcOrd="1" destOrd="0" presId="urn:microsoft.com/office/officeart/2005/8/layout/vList5"/>
    <dgm:cxn modelId="{A0EDACD5-C8E7-420F-9212-CD6F9ECA4AB0}" type="presParOf" srcId="{6E8E3AC0-3DB7-47CE-94A2-02D22E9F24DA}" destId="{A66DB715-570D-4449-AD51-F63A13DC3CBF}" srcOrd="1" destOrd="0" presId="urn:microsoft.com/office/officeart/2005/8/layout/vList5"/>
    <dgm:cxn modelId="{1CFEE511-46F0-475F-8F00-C7FF6D27A1AA}" type="presParOf" srcId="{6E8E3AC0-3DB7-47CE-94A2-02D22E9F24DA}" destId="{4FBBCA0A-A45D-4D64-8B7B-55F2CC247ECC}" srcOrd="2" destOrd="0" presId="urn:microsoft.com/office/officeart/2005/8/layout/vList5"/>
    <dgm:cxn modelId="{CDB90709-D139-4033-BBE8-26AEB5B36544}" type="presParOf" srcId="{4FBBCA0A-A45D-4D64-8B7B-55F2CC247ECC}" destId="{FFBB4BD1-4527-41C0-BF75-5C430D97030A}" srcOrd="0" destOrd="0" presId="urn:microsoft.com/office/officeart/2005/8/layout/vList5"/>
    <dgm:cxn modelId="{394519DC-3BBD-4919-B52B-1609E3BA187B}" type="presParOf" srcId="{4FBBCA0A-A45D-4D64-8B7B-55F2CC247ECC}" destId="{B1AD913E-0CA0-42E5-A720-EF4BA0F41CB8}" srcOrd="1" destOrd="0" presId="urn:microsoft.com/office/officeart/2005/8/layout/vList5"/>
    <dgm:cxn modelId="{EBBEAD6A-9D88-4800-8865-249389EF1075}" type="presParOf" srcId="{6E8E3AC0-3DB7-47CE-94A2-02D22E9F24DA}" destId="{AE6D2C06-44AC-4F45-B17C-D5AF86D41651}" srcOrd="3" destOrd="0" presId="urn:microsoft.com/office/officeart/2005/8/layout/vList5"/>
    <dgm:cxn modelId="{EF64948F-D5ED-4374-8747-AE382CC51F71}" type="presParOf" srcId="{6E8E3AC0-3DB7-47CE-94A2-02D22E9F24DA}" destId="{3D1717E3-60A2-4811-AFF2-B77266F908B0}" srcOrd="4" destOrd="0" presId="urn:microsoft.com/office/officeart/2005/8/layout/vList5"/>
    <dgm:cxn modelId="{2A035C97-483F-4B0E-966D-1202470E9453}" type="presParOf" srcId="{3D1717E3-60A2-4811-AFF2-B77266F908B0}" destId="{733A4C23-2C96-43B0-8995-C68A58476034}" srcOrd="0" destOrd="0" presId="urn:microsoft.com/office/officeart/2005/8/layout/vList5"/>
    <dgm:cxn modelId="{CE47E88B-EE5B-40C3-9ECA-65E319B76CF7}" type="presParOf" srcId="{3D1717E3-60A2-4811-AFF2-B77266F908B0}" destId="{81461CF7-FCF9-45A1-8001-2F3FC96D366B}" srcOrd="1" destOrd="0" presId="urn:microsoft.com/office/officeart/2005/8/layout/vList5"/>
    <dgm:cxn modelId="{FD1EF382-340D-4EB8-A6C2-14E6B92E4A98}" type="presParOf" srcId="{6E8E3AC0-3DB7-47CE-94A2-02D22E9F24DA}" destId="{10A0E00D-2642-4A46-B864-86334C414CB3}" srcOrd="5" destOrd="0" presId="urn:microsoft.com/office/officeart/2005/8/layout/vList5"/>
    <dgm:cxn modelId="{7528623F-70F0-4B4D-950B-9196DB71AEC7}" type="presParOf" srcId="{6E8E3AC0-3DB7-47CE-94A2-02D22E9F24DA}" destId="{4A7D44AF-E9EB-404B-9E7D-33C17C699AFF}" srcOrd="6" destOrd="0" presId="urn:microsoft.com/office/officeart/2005/8/layout/vList5"/>
    <dgm:cxn modelId="{9B195D2D-DCA0-45CF-8545-7CB04B2423C4}" type="presParOf" srcId="{4A7D44AF-E9EB-404B-9E7D-33C17C699AFF}" destId="{B9762DB2-6069-4279-8718-7177192DC431}" srcOrd="0" destOrd="0" presId="urn:microsoft.com/office/officeart/2005/8/layout/vList5"/>
    <dgm:cxn modelId="{5E74A348-F970-4D8C-BBD2-DCDA6AE0F527}" type="presParOf" srcId="{4A7D44AF-E9EB-404B-9E7D-33C17C699AFF}" destId="{9C8C9CF7-CCD2-4791-A700-6AC36D998648}" srcOrd="1" destOrd="0" presId="urn:microsoft.com/office/officeart/2005/8/layout/vList5"/>
    <dgm:cxn modelId="{DB53256F-01FA-4791-9E7A-7E3C42607FFD}" type="presParOf" srcId="{6E8E3AC0-3DB7-47CE-94A2-02D22E9F24DA}" destId="{DE036236-B74D-4CFD-B809-FD086F7B8A28}" srcOrd="7" destOrd="0" presId="urn:microsoft.com/office/officeart/2005/8/layout/vList5"/>
    <dgm:cxn modelId="{BD800BC4-D373-42F8-9453-E3151F8AC9EA}" type="presParOf" srcId="{6E8E3AC0-3DB7-47CE-94A2-02D22E9F24DA}" destId="{9CAFD84C-CF31-4BB2-B847-B5C92E9D5F9E}" srcOrd="8" destOrd="0" presId="urn:microsoft.com/office/officeart/2005/8/layout/vList5"/>
    <dgm:cxn modelId="{F052DBD2-1FEB-46F5-A009-345517110726}" type="presParOf" srcId="{9CAFD84C-CF31-4BB2-B847-B5C92E9D5F9E}" destId="{06E18DE4-EA22-4AA6-B657-C8332FADB27B}" srcOrd="0" destOrd="0" presId="urn:microsoft.com/office/officeart/2005/8/layout/vList5"/>
    <dgm:cxn modelId="{E8337499-3592-42B4-BE80-8EB708977124}" type="presParOf" srcId="{9CAFD84C-CF31-4BB2-B847-B5C92E9D5F9E}" destId="{39DA5EED-563D-4DE0-9827-89374B559814}"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A882965-653A-4C0F-821A-AD2BFA565F8B}"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6CA437CA-26A4-44E6-B30D-5AF6B18EDB9C}">
      <dgm:prSet custT="1"/>
      <dgm:spPr/>
      <dgm:t>
        <a:bodyPr/>
        <a:lstStyle/>
        <a:p>
          <a:r>
            <a:rPr lang="bin-NG" sz="1800" noProof="0" dirty="0"/>
            <a:t>beforeAll</a:t>
          </a:r>
          <a:r>
            <a:rPr lang="es-ES" sz="1800" dirty="0"/>
            <a:t> -&gt; elementos de configuración del conjunto de toda la suite </a:t>
          </a:r>
          <a:endParaRPr lang="en-US" sz="1800" dirty="0"/>
        </a:p>
      </dgm:t>
    </dgm:pt>
    <dgm:pt modelId="{08C3BB2A-72E4-40CC-8D67-C35490BD94BB}" type="parTrans" cxnId="{60D7E02D-C8B9-4CB2-B638-805D9CD10D13}">
      <dgm:prSet/>
      <dgm:spPr/>
      <dgm:t>
        <a:bodyPr/>
        <a:lstStyle/>
        <a:p>
          <a:endParaRPr lang="en-US" sz="1800"/>
        </a:p>
      </dgm:t>
    </dgm:pt>
    <dgm:pt modelId="{8944594D-648F-4747-A70C-8855ED45D7FB}" type="sibTrans" cxnId="{60D7E02D-C8B9-4CB2-B638-805D9CD10D13}">
      <dgm:prSet/>
      <dgm:spPr/>
      <dgm:t>
        <a:bodyPr/>
        <a:lstStyle/>
        <a:p>
          <a:endParaRPr lang="en-US" sz="1800"/>
        </a:p>
      </dgm:t>
    </dgm:pt>
    <dgm:pt modelId="{9A9D18A0-008C-4F66-ACA6-0B9B54D25E1B}">
      <dgm:prSet custT="1"/>
      <dgm:spPr/>
      <dgm:t>
        <a:bodyPr/>
        <a:lstStyle/>
        <a:p>
          <a:r>
            <a:rPr lang="bin-NG" sz="1800" noProof="0" dirty="0"/>
            <a:t>beforeEach</a:t>
          </a:r>
          <a:r>
            <a:rPr lang="es-ES" sz="1800" dirty="0"/>
            <a:t> -&gt; elementos  de configuración reseteados antes de cada especulación </a:t>
          </a:r>
          <a:endParaRPr lang="en-US" sz="1800" dirty="0"/>
        </a:p>
      </dgm:t>
    </dgm:pt>
    <dgm:pt modelId="{0DA72D9E-104F-42BB-B6DC-53A768D6972F}" type="parTrans" cxnId="{A8393233-0BD6-43B7-B7AB-241C5F999C20}">
      <dgm:prSet/>
      <dgm:spPr/>
      <dgm:t>
        <a:bodyPr/>
        <a:lstStyle/>
        <a:p>
          <a:endParaRPr lang="en-US" sz="1800"/>
        </a:p>
      </dgm:t>
    </dgm:pt>
    <dgm:pt modelId="{F87C8936-F309-4F0C-A3FA-3C78A74C2647}" type="sibTrans" cxnId="{A8393233-0BD6-43B7-B7AB-241C5F999C20}">
      <dgm:prSet/>
      <dgm:spPr/>
      <dgm:t>
        <a:bodyPr/>
        <a:lstStyle/>
        <a:p>
          <a:endParaRPr lang="en-US" sz="1800"/>
        </a:p>
      </dgm:t>
    </dgm:pt>
    <dgm:pt modelId="{ED09EC62-A6C5-4A70-A71B-FA337A2092E8}">
      <dgm:prSet custT="1"/>
      <dgm:spPr/>
      <dgm:t>
        <a:bodyPr/>
        <a:lstStyle/>
        <a:p>
          <a:r>
            <a:rPr lang="bin-NG" sz="1800" noProof="0" dirty="0"/>
            <a:t>afterEach</a:t>
          </a:r>
          <a:r>
            <a:rPr lang="es-ES" sz="1800" dirty="0"/>
            <a:t> -&gt; elementos de estado que se recuperan después de cada especulación </a:t>
          </a:r>
          <a:endParaRPr lang="en-US" sz="1800" dirty="0"/>
        </a:p>
      </dgm:t>
    </dgm:pt>
    <dgm:pt modelId="{7C370149-7A00-4CD1-BF27-4E0AAC91031F}" type="parTrans" cxnId="{CE513C10-8964-4D95-B96C-C8839AF95446}">
      <dgm:prSet/>
      <dgm:spPr/>
      <dgm:t>
        <a:bodyPr/>
        <a:lstStyle/>
        <a:p>
          <a:endParaRPr lang="en-US" sz="1800"/>
        </a:p>
      </dgm:t>
    </dgm:pt>
    <dgm:pt modelId="{2E5955E8-D031-454B-8AE2-1D6DF7AD13CF}" type="sibTrans" cxnId="{CE513C10-8964-4D95-B96C-C8839AF95446}">
      <dgm:prSet/>
      <dgm:spPr/>
      <dgm:t>
        <a:bodyPr/>
        <a:lstStyle/>
        <a:p>
          <a:endParaRPr lang="en-US" sz="1800"/>
        </a:p>
      </dgm:t>
    </dgm:pt>
    <dgm:pt modelId="{60206A49-DCDD-44FD-886F-AC7EA9D021C1}">
      <dgm:prSet custT="1"/>
      <dgm:spPr/>
      <dgm:t>
        <a:bodyPr/>
        <a:lstStyle/>
        <a:p>
          <a:r>
            <a:rPr lang="bin-NG" sz="1800" noProof="0" dirty="0"/>
            <a:t>afterAll</a:t>
          </a:r>
          <a:r>
            <a:rPr lang="es-ES" sz="1800" dirty="0"/>
            <a:t> -&gt; elementos de estado que se recuperan después de toda la suite </a:t>
          </a:r>
          <a:endParaRPr lang="en-US" sz="1800" dirty="0"/>
        </a:p>
      </dgm:t>
    </dgm:pt>
    <dgm:pt modelId="{570FC619-FC55-434E-AB3F-A42F2BD8E109}" type="parTrans" cxnId="{4BBB7D24-B6E0-449F-8099-AA602CD88933}">
      <dgm:prSet/>
      <dgm:spPr/>
      <dgm:t>
        <a:bodyPr/>
        <a:lstStyle/>
        <a:p>
          <a:endParaRPr lang="en-US" sz="1800"/>
        </a:p>
      </dgm:t>
    </dgm:pt>
    <dgm:pt modelId="{81423D64-8FA6-48BC-B732-3008D35D06EF}" type="sibTrans" cxnId="{4BBB7D24-B6E0-449F-8099-AA602CD88933}">
      <dgm:prSet/>
      <dgm:spPr/>
      <dgm:t>
        <a:bodyPr/>
        <a:lstStyle/>
        <a:p>
          <a:endParaRPr lang="en-US" sz="1800"/>
        </a:p>
      </dgm:t>
    </dgm:pt>
    <dgm:pt modelId="{338D96C4-246A-4164-9A59-8F161F29F2EE}" type="pres">
      <dgm:prSet presAssocID="{FA882965-653A-4C0F-821A-AD2BFA565F8B}" presName="root" presStyleCnt="0">
        <dgm:presLayoutVars>
          <dgm:dir/>
          <dgm:resizeHandles val="exact"/>
        </dgm:presLayoutVars>
      </dgm:prSet>
      <dgm:spPr/>
    </dgm:pt>
    <dgm:pt modelId="{92F90FC6-3F1F-4C3E-97CB-061DCF44BE97}" type="pres">
      <dgm:prSet presAssocID="{FA882965-653A-4C0F-821A-AD2BFA565F8B}" presName="container" presStyleCnt="0">
        <dgm:presLayoutVars>
          <dgm:dir/>
          <dgm:resizeHandles val="exact"/>
        </dgm:presLayoutVars>
      </dgm:prSet>
      <dgm:spPr/>
    </dgm:pt>
    <dgm:pt modelId="{8BD4F20B-D672-4661-A883-1B1817569525}" type="pres">
      <dgm:prSet presAssocID="{6CA437CA-26A4-44E6-B30D-5AF6B18EDB9C}" presName="compNode" presStyleCnt="0"/>
      <dgm:spPr/>
    </dgm:pt>
    <dgm:pt modelId="{FEB716B2-3608-4D7F-A170-99A4255AFE9C}" type="pres">
      <dgm:prSet presAssocID="{6CA437CA-26A4-44E6-B30D-5AF6B18EDB9C}" presName="iconBgRect" presStyleLbl="bgShp" presStyleIdx="0" presStyleCnt="4"/>
      <dgm:spPr/>
    </dgm:pt>
    <dgm:pt modelId="{AEABA467-B2A9-43D8-B65C-23E2D81B612F}" type="pres">
      <dgm:prSet presAssocID="{6CA437CA-26A4-44E6-B30D-5AF6B18EDB9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A058F984-6555-4EAD-9833-56164A37B0D3}" type="pres">
      <dgm:prSet presAssocID="{6CA437CA-26A4-44E6-B30D-5AF6B18EDB9C}" presName="spaceRect" presStyleCnt="0"/>
      <dgm:spPr/>
    </dgm:pt>
    <dgm:pt modelId="{7853605C-6D31-4525-B74F-E8BD399019A3}" type="pres">
      <dgm:prSet presAssocID="{6CA437CA-26A4-44E6-B30D-5AF6B18EDB9C}" presName="textRect" presStyleLbl="revTx" presStyleIdx="0" presStyleCnt="4">
        <dgm:presLayoutVars>
          <dgm:chMax val="1"/>
          <dgm:chPref val="1"/>
        </dgm:presLayoutVars>
      </dgm:prSet>
      <dgm:spPr/>
    </dgm:pt>
    <dgm:pt modelId="{0C761D77-8148-41A7-B9FA-A50A2BCF68F7}" type="pres">
      <dgm:prSet presAssocID="{8944594D-648F-4747-A70C-8855ED45D7FB}" presName="sibTrans" presStyleLbl="sibTrans2D1" presStyleIdx="0" presStyleCnt="0"/>
      <dgm:spPr/>
    </dgm:pt>
    <dgm:pt modelId="{386CFC24-801B-473D-9421-A982A9210F9F}" type="pres">
      <dgm:prSet presAssocID="{9A9D18A0-008C-4F66-ACA6-0B9B54D25E1B}" presName="compNode" presStyleCnt="0"/>
      <dgm:spPr/>
    </dgm:pt>
    <dgm:pt modelId="{30E95C0F-4072-4DED-9E9F-048090A7071B}" type="pres">
      <dgm:prSet presAssocID="{9A9D18A0-008C-4F66-ACA6-0B9B54D25E1B}" presName="iconBgRect" presStyleLbl="bgShp" presStyleIdx="1" presStyleCnt="4"/>
      <dgm:spPr/>
    </dgm:pt>
    <dgm:pt modelId="{C2B80577-49F4-4C0B-9371-C03908724DE7}" type="pres">
      <dgm:prSet presAssocID="{9A9D18A0-008C-4F66-ACA6-0B9B54D25E1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isconnected"/>
        </a:ext>
      </dgm:extLst>
    </dgm:pt>
    <dgm:pt modelId="{51ED8197-D9CC-4019-A598-5BE2AD286396}" type="pres">
      <dgm:prSet presAssocID="{9A9D18A0-008C-4F66-ACA6-0B9B54D25E1B}" presName="spaceRect" presStyleCnt="0"/>
      <dgm:spPr/>
    </dgm:pt>
    <dgm:pt modelId="{EB9BCD7A-1DE4-4ECA-8239-45DE39D62294}" type="pres">
      <dgm:prSet presAssocID="{9A9D18A0-008C-4F66-ACA6-0B9B54D25E1B}" presName="textRect" presStyleLbl="revTx" presStyleIdx="1" presStyleCnt="4">
        <dgm:presLayoutVars>
          <dgm:chMax val="1"/>
          <dgm:chPref val="1"/>
        </dgm:presLayoutVars>
      </dgm:prSet>
      <dgm:spPr/>
    </dgm:pt>
    <dgm:pt modelId="{3BA2875F-BB02-4A36-ACBE-C692EF75DBA0}" type="pres">
      <dgm:prSet presAssocID="{F87C8936-F309-4F0C-A3FA-3C78A74C2647}" presName="sibTrans" presStyleLbl="sibTrans2D1" presStyleIdx="0" presStyleCnt="0"/>
      <dgm:spPr/>
    </dgm:pt>
    <dgm:pt modelId="{89F252F6-9A9D-4810-9A1B-F27FC6E9B612}" type="pres">
      <dgm:prSet presAssocID="{ED09EC62-A6C5-4A70-A71B-FA337A2092E8}" presName="compNode" presStyleCnt="0"/>
      <dgm:spPr/>
    </dgm:pt>
    <dgm:pt modelId="{1E1DB479-BF0D-470B-B587-9FC64D5CF66C}" type="pres">
      <dgm:prSet presAssocID="{ED09EC62-A6C5-4A70-A71B-FA337A2092E8}" presName="iconBgRect" presStyleLbl="bgShp" presStyleIdx="2" presStyleCnt="4"/>
      <dgm:spPr/>
    </dgm:pt>
    <dgm:pt modelId="{61C4975A-3641-48C4-9EF0-BEABC641234C}" type="pres">
      <dgm:prSet presAssocID="{ED09EC62-A6C5-4A70-A71B-FA337A2092E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itcoin"/>
        </a:ext>
      </dgm:extLst>
    </dgm:pt>
    <dgm:pt modelId="{FA8DECF5-4A9C-4731-9179-46FD8393EA10}" type="pres">
      <dgm:prSet presAssocID="{ED09EC62-A6C5-4A70-A71B-FA337A2092E8}" presName="spaceRect" presStyleCnt="0"/>
      <dgm:spPr/>
    </dgm:pt>
    <dgm:pt modelId="{A94348B7-2044-4931-8BA1-150E51E15AEA}" type="pres">
      <dgm:prSet presAssocID="{ED09EC62-A6C5-4A70-A71B-FA337A2092E8}" presName="textRect" presStyleLbl="revTx" presStyleIdx="2" presStyleCnt="4">
        <dgm:presLayoutVars>
          <dgm:chMax val="1"/>
          <dgm:chPref val="1"/>
        </dgm:presLayoutVars>
      </dgm:prSet>
      <dgm:spPr/>
    </dgm:pt>
    <dgm:pt modelId="{BE0F6B03-3F47-4535-8A29-38F35FECFCEA}" type="pres">
      <dgm:prSet presAssocID="{2E5955E8-D031-454B-8AE2-1D6DF7AD13CF}" presName="sibTrans" presStyleLbl="sibTrans2D1" presStyleIdx="0" presStyleCnt="0"/>
      <dgm:spPr/>
    </dgm:pt>
    <dgm:pt modelId="{9B31DED8-7BC8-4FCB-8B74-DBD29E6C53E3}" type="pres">
      <dgm:prSet presAssocID="{60206A49-DCDD-44FD-886F-AC7EA9D021C1}" presName="compNode" presStyleCnt="0"/>
      <dgm:spPr/>
    </dgm:pt>
    <dgm:pt modelId="{C2329FDC-F1DF-4363-B34E-B9A8D2A5E4F3}" type="pres">
      <dgm:prSet presAssocID="{60206A49-DCDD-44FD-886F-AC7EA9D021C1}" presName="iconBgRect" presStyleLbl="bgShp" presStyleIdx="3" presStyleCnt="4"/>
      <dgm:spPr/>
    </dgm:pt>
    <dgm:pt modelId="{B7D662AC-9A27-42F1-A6A7-3885C11F47ED}" type="pres">
      <dgm:prSet presAssocID="{60206A49-DCDD-44FD-886F-AC7EA9D021C1}"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keleton"/>
        </a:ext>
      </dgm:extLst>
    </dgm:pt>
    <dgm:pt modelId="{B5710E5C-D8A9-48F1-ACAF-4D182F5BB9A3}" type="pres">
      <dgm:prSet presAssocID="{60206A49-DCDD-44FD-886F-AC7EA9D021C1}" presName="spaceRect" presStyleCnt="0"/>
      <dgm:spPr/>
    </dgm:pt>
    <dgm:pt modelId="{61ECFD4A-E1C6-4A2E-9690-C75CC124E742}" type="pres">
      <dgm:prSet presAssocID="{60206A49-DCDD-44FD-886F-AC7EA9D021C1}" presName="textRect" presStyleLbl="revTx" presStyleIdx="3" presStyleCnt="4">
        <dgm:presLayoutVars>
          <dgm:chMax val="1"/>
          <dgm:chPref val="1"/>
        </dgm:presLayoutVars>
      </dgm:prSet>
      <dgm:spPr/>
    </dgm:pt>
  </dgm:ptLst>
  <dgm:cxnLst>
    <dgm:cxn modelId="{CE513C10-8964-4D95-B96C-C8839AF95446}" srcId="{FA882965-653A-4C0F-821A-AD2BFA565F8B}" destId="{ED09EC62-A6C5-4A70-A71B-FA337A2092E8}" srcOrd="2" destOrd="0" parTransId="{7C370149-7A00-4CD1-BF27-4E0AAC91031F}" sibTransId="{2E5955E8-D031-454B-8AE2-1D6DF7AD13CF}"/>
    <dgm:cxn modelId="{6A6E8821-A58D-4849-905B-F347CED962B0}" type="presOf" srcId="{F87C8936-F309-4F0C-A3FA-3C78A74C2647}" destId="{3BA2875F-BB02-4A36-ACBE-C692EF75DBA0}" srcOrd="0" destOrd="0" presId="urn:microsoft.com/office/officeart/2018/2/layout/IconCircleList"/>
    <dgm:cxn modelId="{4BBB7D24-B6E0-449F-8099-AA602CD88933}" srcId="{FA882965-653A-4C0F-821A-AD2BFA565F8B}" destId="{60206A49-DCDD-44FD-886F-AC7EA9D021C1}" srcOrd="3" destOrd="0" parTransId="{570FC619-FC55-434E-AB3F-A42F2BD8E109}" sibTransId="{81423D64-8FA6-48BC-B732-3008D35D06EF}"/>
    <dgm:cxn modelId="{60D7E02D-C8B9-4CB2-B638-805D9CD10D13}" srcId="{FA882965-653A-4C0F-821A-AD2BFA565F8B}" destId="{6CA437CA-26A4-44E6-B30D-5AF6B18EDB9C}" srcOrd="0" destOrd="0" parTransId="{08C3BB2A-72E4-40CC-8D67-C35490BD94BB}" sibTransId="{8944594D-648F-4747-A70C-8855ED45D7FB}"/>
    <dgm:cxn modelId="{A8393233-0BD6-43B7-B7AB-241C5F999C20}" srcId="{FA882965-653A-4C0F-821A-AD2BFA565F8B}" destId="{9A9D18A0-008C-4F66-ACA6-0B9B54D25E1B}" srcOrd="1" destOrd="0" parTransId="{0DA72D9E-104F-42BB-B6DC-53A768D6972F}" sibTransId="{F87C8936-F309-4F0C-A3FA-3C78A74C2647}"/>
    <dgm:cxn modelId="{FDE9D77B-8A6A-49BB-9152-3B11596865E2}" type="presOf" srcId="{8944594D-648F-4747-A70C-8855ED45D7FB}" destId="{0C761D77-8148-41A7-B9FA-A50A2BCF68F7}" srcOrd="0" destOrd="0" presId="urn:microsoft.com/office/officeart/2018/2/layout/IconCircleList"/>
    <dgm:cxn modelId="{71B69E81-CD55-4191-AE03-78D9FFD8DFDC}" type="presOf" srcId="{ED09EC62-A6C5-4A70-A71B-FA337A2092E8}" destId="{A94348B7-2044-4931-8BA1-150E51E15AEA}" srcOrd="0" destOrd="0" presId="urn:microsoft.com/office/officeart/2018/2/layout/IconCircleList"/>
    <dgm:cxn modelId="{A5CF00A7-01F5-457B-A570-EF4265949F68}" type="presOf" srcId="{FA882965-653A-4C0F-821A-AD2BFA565F8B}" destId="{338D96C4-246A-4164-9A59-8F161F29F2EE}" srcOrd="0" destOrd="0" presId="urn:microsoft.com/office/officeart/2018/2/layout/IconCircleList"/>
    <dgm:cxn modelId="{43A8C5C2-67E6-47C2-9029-491C96D4B43E}" type="presOf" srcId="{6CA437CA-26A4-44E6-B30D-5AF6B18EDB9C}" destId="{7853605C-6D31-4525-B74F-E8BD399019A3}" srcOrd="0" destOrd="0" presId="urn:microsoft.com/office/officeart/2018/2/layout/IconCircleList"/>
    <dgm:cxn modelId="{16E03CE8-2435-435C-9073-D400CA4BC9D9}" type="presOf" srcId="{9A9D18A0-008C-4F66-ACA6-0B9B54D25E1B}" destId="{EB9BCD7A-1DE4-4ECA-8239-45DE39D62294}" srcOrd="0" destOrd="0" presId="urn:microsoft.com/office/officeart/2018/2/layout/IconCircleList"/>
    <dgm:cxn modelId="{92ADD8FA-313E-4DDF-B2E9-C4CF1B37F62B}" type="presOf" srcId="{2E5955E8-D031-454B-8AE2-1D6DF7AD13CF}" destId="{BE0F6B03-3F47-4535-8A29-38F35FECFCEA}" srcOrd="0" destOrd="0" presId="urn:microsoft.com/office/officeart/2018/2/layout/IconCircleList"/>
    <dgm:cxn modelId="{DE8A9BFF-617F-4752-A9C6-009CDBED3C51}" type="presOf" srcId="{60206A49-DCDD-44FD-886F-AC7EA9D021C1}" destId="{61ECFD4A-E1C6-4A2E-9690-C75CC124E742}" srcOrd="0" destOrd="0" presId="urn:microsoft.com/office/officeart/2018/2/layout/IconCircleList"/>
    <dgm:cxn modelId="{F8636ACD-6A33-4EA1-AF79-2226DE886A58}" type="presParOf" srcId="{338D96C4-246A-4164-9A59-8F161F29F2EE}" destId="{92F90FC6-3F1F-4C3E-97CB-061DCF44BE97}" srcOrd="0" destOrd="0" presId="urn:microsoft.com/office/officeart/2018/2/layout/IconCircleList"/>
    <dgm:cxn modelId="{9FF618B6-0215-4FF0-A52C-8E5569E86A81}" type="presParOf" srcId="{92F90FC6-3F1F-4C3E-97CB-061DCF44BE97}" destId="{8BD4F20B-D672-4661-A883-1B1817569525}" srcOrd="0" destOrd="0" presId="urn:microsoft.com/office/officeart/2018/2/layout/IconCircleList"/>
    <dgm:cxn modelId="{91212D66-70A2-4850-8410-8967FAD75C57}" type="presParOf" srcId="{8BD4F20B-D672-4661-A883-1B1817569525}" destId="{FEB716B2-3608-4D7F-A170-99A4255AFE9C}" srcOrd="0" destOrd="0" presId="urn:microsoft.com/office/officeart/2018/2/layout/IconCircleList"/>
    <dgm:cxn modelId="{C15F668A-E016-4286-8510-AA4A935DCE70}" type="presParOf" srcId="{8BD4F20B-D672-4661-A883-1B1817569525}" destId="{AEABA467-B2A9-43D8-B65C-23E2D81B612F}" srcOrd="1" destOrd="0" presId="urn:microsoft.com/office/officeart/2018/2/layout/IconCircleList"/>
    <dgm:cxn modelId="{5F89628F-8AE5-4ACA-B254-0E4E95556D6C}" type="presParOf" srcId="{8BD4F20B-D672-4661-A883-1B1817569525}" destId="{A058F984-6555-4EAD-9833-56164A37B0D3}" srcOrd="2" destOrd="0" presId="urn:microsoft.com/office/officeart/2018/2/layout/IconCircleList"/>
    <dgm:cxn modelId="{0468BD25-D944-4F9C-9508-CCEFE148336E}" type="presParOf" srcId="{8BD4F20B-D672-4661-A883-1B1817569525}" destId="{7853605C-6D31-4525-B74F-E8BD399019A3}" srcOrd="3" destOrd="0" presId="urn:microsoft.com/office/officeart/2018/2/layout/IconCircleList"/>
    <dgm:cxn modelId="{47C03347-3FFA-4F4A-ADD5-8DE4A35F3914}" type="presParOf" srcId="{92F90FC6-3F1F-4C3E-97CB-061DCF44BE97}" destId="{0C761D77-8148-41A7-B9FA-A50A2BCF68F7}" srcOrd="1" destOrd="0" presId="urn:microsoft.com/office/officeart/2018/2/layout/IconCircleList"/>
    <dgm:cxn modelId="{FDFE28BD-92E1-40B3-BD0B-21FCDB44F9D8}" type="presParOf" srcId="{92F90FC6-3F1F-4C3E-97CB-061DCF44BE97}" destId="{386CFC24-801B-473D-9421-A982A9210F9F}" srcOrd="2" destOrd="0" presId="urn:microsoft.com/office/officeart/2018/2/layout/IconCircleList"/>
    <dgm:cxn modelId="{5C842312-7FDD-4485-840F-0941673BE150}" type="presParOf" srcId="{386CFC24-801B-473D-9421-A982A9210F9F}" destId="{30E95C0F-4072-4DED-9E9F-048090A7071B}" srcOrd="0" destOrd="0" presId="urn:microsoft.com/office/officeart/2018/2/layout/IconCircleList"/>
    <dgm:cxn modelId="{E3B0CBA3-FC48-45C9-8A35-CD3EA602EBCB}" type="presParOf" srcId="{386CFC24-801B-473D-9421-A982A9210F9F}" destId="{C2B80577-49F4-4C0B-9371-C03908724DE7}" srcOrd="1" destOrd="0" presId="urn:microsoft.com/office/officeart/2018/2/layout/IconCircleList"/>
    <dgm:cxn modelId="{40A9B8E0-FEC9-4AAD-9DB0-9AC1C4B97179}" type="presParOf" srcId="{386CFC24-801B-473D-9421-A982A9210F9F}" destId="{51ED8197-D9CC-4019-A598-5BE2AD286396}" srcOrd="2" destOrd="0" presId="urn:microsoft.com/office/officeart/2018/2/layout/IconCircleList"/>
    <dgm:cxn modelId="{73CDC436-7BA1-4D37-83A9-B3A404079F40}" type="presParOf" srcId="{386CFC24-801B-473D-9421-A982A9210F9F}" destId="{EB9BCD7A-1DE4-4ECA-8239-45DE39D62294}" srcOrd="3" destOrd="0" presId="urn:microsoft.com/office/officeart/2018/2/layout/IconCircleList"/>
    <dgm:cxn modelId="{9255DB03-1F3D-4F80-A0AC-6184726D1715}" type="presParOf" srcId="{92F90FC6-3F1F-4C3E-97CB-061DCF44BE97}" destId="{3BA2875F-BB02-4A36-ACBE-C692EF75DBA0}" srcOrd="3" destOrd="0" presId="urn:microsoft.com/office/officeart/2018/2/layout/IconCircleList"/>
    <dgm:cxn modelId="{A4CB0ED8-AF50-4F2B-BFCF-BEC31E8910FA}" type="presParOf" srcId="{92F90FC6-3F1F-4C3E-97CB-061DCF44BE97}" destId="{89F252F6-9A9D-4810-9A1B-F27FC6E9B612}" srcOrd="4" destOrd="0" presId="urn:microsoft.com/office/officeart/2018/2/layout/IconCircleList"/>
    <dgm:cxn modelId="{BBD6FEDD-06F3-4D32-A225-C33CC906212B}" type="presParOf" srcId="{89F252F6-9A9D-4810-9A1B-F27FC6E9B612}" destId="{1E1DB479-BF0D-470B-B587-9FC64D5CF66C}" srcOrd="0" destOrd="0" presId="urn:microsoft.com/office/officeart/2018/2/layout/IconCircleList"/>
    <dgm:cxn modelId="{453DBFE5-DD36-4419-A93F-D44D73BC7682}" type="presParOf" srcId="{89F252F6-9A9D-4810-9A1B-F27FC6E9B612}" destId="{61C4975A-3641-48C4-9EF0-BEABC641234C}" srcOrd="1" destOrd="0" presId="urn:microsoft.com/office/officeart/2018/2/layout/IconCircleList"/>
    <dgm:cxn modelId="{B02A2B75-D5CA-465E-BFC3-5BDD4E50AACB}" type="presParOf" srcId="{89F252F6-9A9D-4810-9A1B-F27FC6E9B612}" destId="{FA8DECF5-4A9C-4731-9179-46FD8393EA10}" srcOrd="2" destOrd="0" presId="urn:microsoft.com/office/officeart/2018/2/layout/IconCircleList"/>
    <dgm:cxn modelId="{F4CB17CE-017B-4CF1-B8CA-0E2C0DD51564}" type="presParOf" srcId="{89F252F6-9A9D-4810-9A1B-F27FC6E9B612}" destId="{A94348B7-2044-4931-8BA1-150E51E15AEA}" srcOrd="3" destOrd="0" presId="urn:microsoft.com/office/officeart/2018/2/layout/IconCircleList"/>
    <dgm:cxn modelId="{90B25A95-436B-4E97-A410-BD822C18EDFD}" type="presParOf" srcId="{92F90FC6-3F1F-4C3E-97CB-061DCF44BE97}" destId="{BE0F6B03-3F47-4535-8A29-38F35FECFCEA}" srcOrd="5" destOrd="0" presId="urn:microsoft.com/office/officeart/2018/2/layout/IconCircleList"/>
    <dgm:cxn modelId="{CF8FAF43-8D2B-4A26-8681-A74474CCD802}" type="presParOf" srcId="{92F90FC6-3F1F-4C3E-97CB-061DCF44BE97}" destId="{9B31DED8-7BC8-4FCB-8B74-DBD29E6C53E3}" srcOrd="6" destOrd="0" presId="urn:microsoft.com/office/officeart/2018/2/layout/IconCircleList"/>
    <dgm:cxn modelId="{50A325D8-358E-4F03-BCD4-1775856B7BD9}" type="presParOf" srcId="{9B31DED8-7BC8-4FCB-8B74-DBD29E6C53E3}" destId="{C2329FDC-F1DF-4363-B34E-B9A8D2A5E4F3}" srcOrd="0" destOrd="0" presId="urn:microsoft.com/office/officeart/2018/2/layout/IconCircleList"/>
    <dgm:cxn modelId="{4BEB1BEC-203D-4D9D-98B5-EA79E0438498}" type="presParOf" srcId="{9B31DED8-7BC8-4FCB-8B74-DBD29E6C53E3}" destId="{B7D662AC-9A27-42F1-A6A7-3885C11F47ED}" srcOrd="1" destOrd="0" presId="urn:microsoft.com/office/officeart/2018/2/layout/IconCircleList"/>
    <dgm:cxn modelId="{152A6CEC-5F93-48D4-987F-8489CDB3F357}" type="presParOf" srcId="{9B31DED8-7BC8-4FCB-8B74-DBD29E6C53E3}" destId="{B5710E5C-D8A9-48F1-ACAF-4D182F5BB9A3}" srcOrd="2" destOrd="0" presId="urn:microsoft.com/office/officeart/2018/2/layout/IconCircleList"/>
    <dgm:cxn modelId="{56F594D9-6384-4339-ABA1-167102607CB8}" type="presParOf" srcId="{9B31DED8-7BC8-4FCB-8B74-DBD29E6C53E3}" destId="{61ECFD4A-E1C6-4A2E-9690-C75CC124E742}" srcOrd="3" destOrd="0" presId="urn:microsoft.com/office/officeart/2018/2/layout/IconCircle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3F07F4A-FE2A-4276-86E6-1EE33F204544}"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B54D4BE5-1339-4B4A-9253-AF8B394DA4CB}">
      <dgm:prSet/>
      <dgm:spPr/>
      <dgm:t>
        <a:bodyPr/>
        <a:lstStyle/>
        <a:p>
          <a:r>
            <a:rPr lang="es-ES"/>
            <a:t>Un espía se define como una función específica de prueba que intercepta llamadas a una función subyacente en el código de la aplicación</a:t>
          </a:r>
          <a:endParaRPr lang="en-US"/>
        </a:p>
      </dgm:t>
    </dgm:pt>
    <dgm:pt modelId="{FB9ABADD-B345-4F37-A507-2A769A3ED2CC}" type="parTrans" cxnId="{2A758955-B305-43B1-B42D-AFBF8C7BC45A}">
      <dgm:prSet/>
      <dgm:spPr/>
      <dgm:t>
        <a:bodyPr/>
        <a:lstStyle/>
        <a:p>
          <a:endParaRPr lang="en-US"/>
        </a:p>
      </dgm:t>
    </dgm:pt>
    <dgm:pt modelId="{BA2F9999-27D2-460D-960E-093F39C089E2}" type="sibTrans" cxnId="{2A758955-B305-43B1-B42D-AFBF8C7BC45A}">
      <dgm:prSet/>
      <dgm:spPr/>
      <dgm:t>
        <a:bodyPr/>
        <a:lstStyle/>
        <a:p>
          <a:endParaRPr lang="en-US"/>
        </a:p>
      </dgm:t>
    </dgm:pt>
    <dgm:pt modelId="{F921460A-11B7-4D17-92DA-C50C16B7E64E}">
      <dgm:prSet/>
      <dgm:spPr/>
      <dgm:t>
        <a:bodyPr/>
        <a:lstStyle/>
        <a:p>
          <a:r>
            <a:rPr lang="es-ES"/>
            <a:t>La función espía despacha su propia implementación cuando se llama a la función subyacente</a:t>
          </a:r>
          <a:endParaRPr lang="en-US"/>
        </a:p>
      </dgm:t>
    </dgm:pt>
    <dgm:pt modelId="{F5E1281E-AAA7-419F-B574-980B6143BFF6}" type="parTrans" cxnId="{F2C89B0B-B5D1-47DB-BF04-675F81D0FFC6}">
      <dgm:prSet/>
      <dgm:spPr/>
      <dgm:t>
        <a:bodyPr/>
        <a:lstStyle/>
        <a:p>
          <a:endParaRPr lang="en-US"/>
        </a:p>
      </dgm:t>
    </dgm:pt>
    <dgm:pt modelId="{347736F4-1E41-4476-9FCA-5EBE642D88D5}" type="sibTrans" cxnId="{F2C89B0B-B5D1-47DB-BF04-675F81D0FFC6}">
      <dgm:prSet/>
      <dgm:spPr/>
      <dgm:t>
        <a:bodyPr/>
        <a:lstStyle/>
        <a:p>
          <a:endParaRPr lang="en-US"/>
        </a:p>
      </dgm:t>
    </dgm:pt>
    <dgm:pt modelId="{D1B48C86-F827-4330-8E8B-521F5F9A10E7}">
      <dgm:prSet/>
      <dgm:spPr/>
      <dgm:t>
        <a:bodyPr/>
        <a:lstStyle/>
        <a:p>
          <a:r>
            <a:rPr lang="es-ES"/>
            <a:t>Tiene por objetivo probar la interfaz en lugar de la implementación. </a:t>
          </a:r>
          <a:endParaRPr lang="en-US"/>
        </a:p>
      </dgm:t>
    </dgm:pt>
    <dgm:pt modelId="{40AD8EB7-8C5F-42BE-8461-0BBA901F9F30}" type="parTrans" cxnId="{2F86DF16-0F0C-4F6D-B3CE-211521A741B7}">
      <dgm:prSet/>
      <dgm:spPr/>
      <dgm:t>
        <a:bodyPr/>
        <a:lstStyle/>
        <a:p>
          <a:endParaRPr lang="en-US"/>
        </a:p>
      </dgm:t>
    </dgm:pt>
    <dgm:pt modelId="{E5C1A2C0-E8B4-4741-B511-D7177DD1D737}" type="sibTrans" cxnId="{2F86DF16-0F0C-4F6D-B3CE-211521A741B7}">
      <dgm:prSet/>
      <dgm:spPr/>
      <dgm:t>
        <a:bodyPr/>
        <a:lstStyle/>
        <a:p>
          <a:endParaRPr lang="en-US"/>
        </a:p>
      </dgm:t>
    </dgm:pt>
    <dgm:pt modelId="{8B8AD75B-35F6-4710-BC7A-95D6ADEF5D7F}" type="pres">
      <dgm:prSet presAssocID="{83F07F4A-FE2A-4276-86E6-1EE33F204544}" presName="linear" presStyleCnt="0">
        <dgm:presLayoutVars>
          <dgm:animLvl val="lvl"/>
          <dgm:resizeHandles val="exact"/>
        </dgm:presLayoutVars>
      </dgm:prSet>
      <dgm:spPr/>
    </dgm:pt>
    <dgm:pt modelId="{BEF51D5B-9F6B-479F-8CCA-D0356DF0D955}" type="pres">
      <dgm:prSet presAssocID="{B54D4BE5-1339-4B4A-9253-AF8B394DA4CB}" presName="parentText" presStyleLbl="node1" presStyleIdx="0" presStyleCnt="3">
        <dgm:presLayoutVars>
          <dgm:chMax val="0"/>
          <dgm:bulletEnabled val="1"/>
        </dgm:presLayoutVars>
      </dgm:prSet>
      <dgm:spPr/>
    </dgm:pt>
    <dgm:pt modelId="{242061D0-9FE4-47A3-B12D-FEEA3B21BD81}" type="pres">
      <dgm:prSet presAssocID="{BA2F9999-27D2-460D-960E-093F39C089E2}" presName="spacer" presStyleCnt="0"/>
      <dgm:spPr/>
    </dgm:pt>
    <dgm:pt modelId="{B4BB032D-8AB2-466D-8F9F-67E70B060473}" type="pres">
      <dgm:prSet presAssocID="{F921460A-11B7-4D17-92DA-C50C16B7E64E}" presName="parentText" presStyleLbl="node1" presStyleIdx="1" presStyleCnt="3">
        <dgm:presLayoutVars>
          <dgm:chMax val="0"/>
          <dgm:bulletEnabled val="1"/>
        </dgm:presLayoutVars>
      </dgm:prSet>
      <dgm:spPr/>
    </dgm:pt>
    <dgm:pt modelId="{23F258C8-2CB7-4285-9E24-0DCFE693A882}" type="pres">
      <dgm:prSet presAssocID="{347736F4-1E41-4476-9FCA-5EBE642D88D5}" presName="spacer" presStyleCnt="0"/>
      <dgm:spPr/>
    </dgm:pt>
    <dgm:pt modelId="{E2CB547C-C31B-4061-A3C1-9D1A5BB0D534}" type="pres">
      <dgm:prSet presAssocID="{D1B48C86-F827-4330-8E8B-521F5F9A10E7}" presName="parentText" presStyleLbl="node1" presStyleIdx="2" presStyleCnt="3">
        <dgm:presLayoutVars>
          <dgm:chMax val="0"/>
          <dgm:bulletEnabled val="1"/>
        </dgm:presLayoutVars>
      </dgm:prSet>
      <dgm:spPr/>
    </dgm:pt>
  </dgm:ptLst>
  <dgm:cxnLst>
    <dgm:cxn modelId="{F2C89B0B-B5D1-47DB-BF04-675F81D0FFC6}" srcId="{83F07F4A-FE2A-4276-86E6-1EE33F204544}" destId="{F921460A-11B7-4D17-92DA-C50C16B7E64E}" srcOrd="1" destOrd="0" parTransId="{F5E1281E-AAA7-419F-B574-980B6143BFF6}" sibTransId="{347736F4-1E41-4476-9FCA-5EBE642D88D5}"/>
    <dgm:cxn modelId="{2F86DF16-0F0C-4F6D-B3CE-211521A741B7}" srcId="{83F07F4A-FE2A-4276-86E6-1EE33F204544}" destId="{D1B48C86-F827-4330-8E8B-521F5F9A10E7}" srcOrd="2" destOrd="0" parTransId="{40AD8EB7-8C5F-42BE-8461-0BBA901F9F30}" sibTransId="{E5C1A2C0-E8B4-4741-B511-D7177DD1D737}"/>
    <dgm:cxn modelId="{80094022-41E7-40C8-9E98-5C52A4E38D29}" type="presOf" srcId="{F921460A-11B7-4D17-92DA-C50C16B7E64E}" destId="{B4BB032D-8AB2-466D-8F9F-67E70B060473}" srcOrd="0" destOrd="0" presId="urn:microsoft.com/office/officeart/2005/8/layout/vList2"/>
    <dgm:cxn modelId="{2A758955-B305-43B1-B42D-AFBF8C7BC45A}" srcId="{83F07F4A-FE2A-4276-86E6-1EE33F204544}" destId="{B54D4BE5-1339-4B4A-9253-AF8B394DA4CB}" srcOrd="0" destOrd="0" parTransId="{FB9ABADD-B345-4F37-A507-2A769A3ED2CC}" sibTransId="{BA2F9999-27D2-460D-960E-093F39C089E2}"/>
    <dgm:cxn modelId="{0702E381-67AD-470E-B794-EA9126A45C47}" type="presOf" srcId="{83F07F4A-FE2A-4276-86E6-1EE33F204544}" destId="{8B8AD75B-35F6-4710-BC7A-95D6ADEF5D7F}" srcOrd="0" destOrd="0" presId="urn:microsoft.com/office/officeart/2005/8/layout/vList2"/>
    <dgm:cxn modelId="{6BD3BDA6-AE01-4713-90F5-3CDB7F4EDE63}" type="presOf" srcId="{D1B48C86-F827-4330-8E8B-521F5F9A10E7}" destId="{E2CB547C-C31B-4061-A3C1-9D1A5BB0D534}" srcOrd="0" destOrd="0" presId="urn:microsoft.com/office/officeart/2005/8/layout/vList2"/>
    <dgm:cxn modelId="{FBDF6CE2-C2B3-497A-8432-CA7CEDB9ED38}" type="presOf" srcId="{B54D4BE5-1339-4B4A-9253-AF8B394DA4CB}" destId="{BEF51D5B-9F6B-479F-8CCA-D0356DF0D955}" srcOrd="0" destOrd="0" presId="urn:microsoft.com/office/officeart/2005/8/layout/vList2"/>
    <dgm:cxn modelId="{8873525B-58AC-489A-B566-CEE50233BAC7}" type="presParOf" srcId="{8B8AD75B-35F6-4710-BC7A-95D6ADEF5D7F}" destId="{BEF51D5B-9F6B-479F-8CCA-D0356DF0D955}" srcOrd="0" destOrd="0" presId="urn:microsoft.com/office/officeart/2005/8/layout/vList2"/>
    <dgm:cxn modelId="{1E549996-0210-4DC8-A26E-C3220C7C5C2A}" type="presParOf" srcId="{8B8AD75B-35F6-4710-BC7A-95D6ADEF5D7F}" destId="{242061D0-9FE4-47A3-B12D-FEEA3B21BD81}" srcOrd="1" destOrd="0" presId="urn:microsoft.com/office/officeart/2005/8/layout/vList2"/>
    <dgm:cxn modelId="{2A8B668C-D552-427C-A5B8-26237B2B190B}" type="presParOf" srcId="{8B8AD75B-35F6-4710-BC7A-95D6ADEF5D7F}" destId="{B4BB032D-8AB2-466D-8F9F-67E70B060473}" srcOrd="2" destOrd="0" presId="urn:microsoft.com/office/officeart/2005/8/layout/vList2"/>
    <dgm:cxn modelId="{69B13A04-D0C7-4C76-B3F6-E298C1E6AB6B}" type="presParOf" srcId="{8B8AD75B-35F6-4710-BC7A-95D6ADEF5D7F}" destId="{23F258C8-2CB7-4285-9E24-0DCFE693A882}" srcOrd="3" destOrd="0" presId="urn:microsoft.com/office/officeart/2005/8/layout/vList2"/>
    <dgm:cxn modelId="{F1C483F5-C5C0-49F2-9BDA-E5E692B29BDA}" type="presParOf" srcId="{8B8AD75B-35F6-4710-BC7A-95D6ADEF5D7F}" destId="{E2CB547C-C31B-4061-A3C1-9D1A5BB0D534}"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95A750E-FACD-4B4B-8BFF-8475BA3E1376}"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6C42E894-C029-4D4D-9E86-55743C1E2F6B}">
      <dgm:prSet/>
      <dgm:spPr/>
      <dgm:t>
        <a:bodyPr/>
        <a:lstStyle/>
        <a:p>
          <a:r>
            <a:rPr lang="es-ES"/>
            <a:t>Existen tres operadores para definir spies</a:t>
          </a:r>
          <a:endParaRPr lang="en-US"/>
        </a:p>
      </dgm:t>
    </dgm:pt>
    <dgm:pt modelId="{BADBA58D-3724-487E-994F-6E8F270231D9}" type="parTrans" cxnId="{01124AA6-2293-419A-A09C-4A3ED31F29E8}">
      <dgm:prSet/>
      <dgm:spPr/>
      <dgm:t>
        <a:bodyPr/>
        <a:lstStyle/>
        <a:p>
          <a:endParaRPr lang="en-US"/>
        </a:p>
      </dgm:t>
    </dgm:pt>
    <dgm:pt modelId="{EBC6C487-166D-482E-A92A-8306B700AD1E}" type="sibTrans" cxnId="{01124AA6-2293-419A-A09C-4A3ED31F29E8}">
      <dgm:prSet/>
      <dgm:spPr/>
      <dgm:t>
        <a:bodyPr/>
        <a:lstStyle/>
        <a:p>
          <a:endParaRPr lang="en-US"/>
        </a:p>
      </dgm:t>
    </dgm:pt>
    <dgm:pt modelId="{4897D495-2FB1-485D-BF22-67DE610CFC2C}">
      <dgm:prSet/>
      <dgm:spPr/>
      <dgm:t>
        <a:bodyPr/>
        <a:lstStyle/>
        <a:p>
          <a:r>
            <a:rPr lang="es-ES" dirty="0" err="1"/>
            <a:t>spyOn</a:t>
          </a:r>
          <a:r>
            <a:rPr lang="es-ES" dirty="0"/>
            <a:t> (clase, ‘</a:t>
          </a:r>
          <a:r>
            <a:rPr lang="es-ES" dirty="0" err="1"/>
            <a:t>metodo</a:t>
          </a:r>
          <a:r>
            <a:rPr lang="es-ES" dirty="0"/>
            <a:t>’)</a:t>
          </a:r>
          <a:endParaRPr lang="en-US" dirty="0"/>
        </a:p>
      </dgm:t>
    </dgm:pt>
    <dgm:pt modelId="{BE33EA86-0904-42F4-AA4B-4A9E0B6FC575}" type="parTrans" cxnId="{B663E8B7-25AA-41B2-965A-E89F7E3D86AF}">
      <dgm:prSet/>
      <dgm:spPr/>
      <dgm:t>
        <a:bodyPr/>
        <a:lstStyle/>
        <a:p>
          <a:endParaRPr lang="en-US"/>
        </a:p>
      </dgm:t>
    </dgm:pt>
    <dgm:pt modelId="{CCD8E979-BD3D-499A-826B-DB3F1D72668E}" type="sibTrans" cxnId="{B663E8B7-25AA-41B2-965A-E89F7E3D86AF}">
      <dgm:prSet/>
      <dgm:spPr/>
      <dgm:t>
        <a:bodyPr/>
        <a:lstStyle/>
        <a:p>
          <a:endParaRPr lang="en-US"/>
        </a:p>
      </dgm:t>
    </dgm:pt>
    <dgm:pt modelId="{E4989F1C-E273-4897-BAAD-FDE30AF801FD}">
      <dgm:prSet/>
      <dgm:spPr/>
      <dgm:t>
        <a:bodyPr/>
        <a:lstStyle/>
        <a:p>
          <a:r>
            <a:rPr lang="es-ES"/>
            <a:t>spyOnAllFunctions -&gt; funciones propias (no del prototipo) </a:t>
          </a:r>
          <a:endParaRPr lang="en-US"/>
        </a:p>
      </dgm:t>
    </dgm:pt>
    <dgm:pt modelId="{ACA90A2F-BC4E-4C0F-AC9A-57D4A32111E9}" type="parTrans" cxnId="{D93D0F90-49D1-4A73-97F0-F8AD69C222C7}">
      <dgm:prSet/>
      <dgm:spPr/>
      <dgm:t>
        <a:bodyPr/>
        <a:lstStyle/>
        <a:p>
          <a:endParaRPr lang="en-US"/>
        </a:p>
      </dgm:t>
    </dgm:pt>
    <dgm:pt modelId="{8AC8B7D3-488F-4FD2-A533-57E32E9BD9E0}" type="sibTrans" cxnId="{D93D0F90-49D1-4A73-97F0-F8AD69C222C7}">
      <dgm:prSet/>
      <dgm:spPr/>
      <dgm:t>
        <a:bodyPr/>
        <a:lstStyle/>
        <a:p>
          <a:endParaRPr lang="en-US"/>
        </a:p>
      </dgm:t>
    </dgm:pt>
    <dgm:pt modelId="{122F492A-DDA1-4E49-B666-9A29960F1F41}">
      <dgm:prSet/>
      <dgm:spPr/>
      <dgm:t>
        <a:bodyPr/>
        <a:lstStyle/>
        <a:p>
          <a:r>
            <a:rPr lang="es-ES"/>
            <a:t>spyOnProperty -&gt; propiedades get / set</a:t>
          </a:r>
          <a:endParaRPr lang="en-US"/>
        </a:p>
      </dgm:t>
    </dgm:pt>
    <dgm:pt modelId="{024BF3F0-5EA2-4D35-A164-35E85758A175}" type="parTrans" cxnId="{98501E7F-1ADF-4D29-971C-DB0908585DF3}">
      <dgm:prSet/>
      <dgm:spPr/>
      <dgm:t>
        <a:bodyPr/>
        <a:lstStyle/>
        <a:p>
          <a:endParaRPr lang="en-US"/>
        </a:p>
      </dgm:t>
    </dgm:pt>
    <dgm:pt modelId="{5CB270B4-8E48-44A4-AA56-CF20392F7871}" type="sibTrans" cxnId="{98501E7F-1ADF-4D29-971C-DB0908585DF3}">
      <dgm:prSet/>
      <dgm:spPr/>
      <dgm:t>
        <a:bodyPr/>
        <a:lstStyle/>
        <a:p>
          <a:endParaRPr lang="en-US"/>
        </a:p>
      </dgm:t>
    </dgm:pt>
    <dgm:pt modelId="{8AECDFED-D01B-482E-8F63-4ABCE6A2C90B}">
      <dgm:prSet/>
      <dgm:spPr/>
      <dgm:t>
        <a:bodyPr/>
        <a:lstStyle/>
        <a:p>
          <a:r>
            <a:rPr lang="es-ES"/>
            <a:t>Existen cotejadores (matchers) específicos para este tipo de funciones</a:t>
          </a:r>
          <a:endParaRPr lang="en-US"/>
        </a:p>
      </dgm:t>
    </dgm:pt>
    <dgm:pt modelId="{99A0EA92-F2AF-450A-ADC2-FEE8B8B0D13D}" type="parTrans" cxnId="{B0189C8F-2BF2-454F-8E5F-84FBA3B6EA15}">
      <dgm:prSet/>
      <dgm:spPr/>
      <dgm:t>
        <a:bodyPr/>
        <a:lstStyle/>
        <a:p>
          <a:endParaRPr lang="en-US"/>
        </a:p>
      </dgm:t>
    </dgm:pt>
    <dgm:pt modelId="{79AB7119-9AB8-465E-87BC-DC62146A6664}" type="sibTrans" cxnId="{B0189C8F-2BF2-454F-8E5F-84FBA3B6EA15}">
      <dgm:prSet/>
      <dgm:spPr/>
      <dgm:t>
        <a:bodyPr/>
        <a:lstStyle/>
        <a:p>
          <a:endParaRPr lang="en-US"/>
        </a:p>
      </dgm:t>
    </dgm:pt>
    <dgm:pt modelId="{F254A22C-D963-49C9-89DB-42F45CBADFBA}">
      <dgm:prSet/>
      <dgm:spPr/>
      <dgm:t>
        <a:bodyPr/>
        <a:lstStyle/>
        <a:p>
          <a:r>
            <a:rPr lang="en-GB"/>
            <a:t>expect(spy).toHaveBeenCalled(); </a:t>
          </a:r>
          <a:endParaRPr lang="en-US"/>
        </a:p>
      </dgm:t>
    </dgm:pt>
    <dgm:pt modelId="{7177CC0F-00A1-41D1-989D-78C35A6657ED}" type="parTrans" cxnId="{31427E36-C6F9-421E-AA7F-D42FBC93AEC4}">
      <dgm:prSet/>
      <dgm:spPr/>
      <dgm:t>
        <a:bodyPr/>
        <a:lstStyle/>
        <a:p>
          <a:endParaRPr lang="en-US"/>
        </a:p>
      </dgm:t>
    </dgm:pt>
    <dgm:pt modelId="{E98578A4-53CC-426F-8006-B60B86FB8264}" type="sibTrans" cxnId="{31427E36-C6F9-421E-AA7F-D42FBC93AEC4}">
      <dgm:prSet/>
      <dgm:spPr/>
      <dgm:t>
        <a:bodyPr/>
        <a:lstStyle/>
        <a:p>
          <a:endParaRPr lang="en-US"/>
        </a:p>
      </dgm:t>
    </dgm:pt>
    <dgm:pt modelId="{7E04F256-ADCF-4965-B434-7D82C3B7C241}">
      <dgm:prSet/>
      <dgm:spPr/>
      <dgm:t>
        <a:bodyPr/>
        <a:lstStyle/>
        <a:p>
          <a:r>
            <a:rPr lang="en-GB"/>
            <a:t>expect(spy).toHaveBeenCalledTimes(number); </a:t>
          </a:r>
          <a:endParaRPr lang="en-US"/>
        </a:p>
      </dgm:t>
    </dgm:pt>
    <dgm:pt modelId="{5C2A19E1-4346-4DFD-ACDD-05ED1938A80D}" type="parTrans" cxnId="{CA8EAA46-C895-4873-96CC-2797C1C3E055}">
      <dgm:prSet/>
      <dgm:spPr/>
      <dgm:t>
        <a:bodyPr/>
        <a:lstStyle/>
        <a:p>
          <a:endParaRPr lang="en-US"/>
        </a:p>
      </dgm:t>
    </dgm:pt>
    <dgm:pt modelId="{FC031348-EBEA-4EEE-859A-3697D8F7C294}" type="sibTrans" cxnId="{CA8EAA46-C895-4873-96CC-2797C1C3E055}">
      <dgm:prSet/>
      <dgm:spPr/>
      <dgm:t>
        <a:bodyPr/>
        <a:lstStyle/>
        <a:p>
          <a:endParaRPr lang="en-US"/>
        </a:p>
      </dgm:t>
    </dgm:pt>
    <dgm:pt modelId="{D8D3B3E9-8CD3-4AA9-97EE-550F22053A8C}">
      <dgm:prSet/>
      <dgm:spPr/>
      <dgm:t>
        <a:bodyPr/>
        <a:lstStyle/>
        <a:p>
          <a:r>
            <a:rPr lang="en-GB"/>
            <a:t>expect(spy).toHaveBeenCalledWith(...arguments); </a:t>
          </a:r>
          <a:endParaRPr lang="en-US"/>
        </a:p>
      </dgm:t>
    </dgm:pt>
    <dgm:pt modelId="{06F39F6A-A7DD-4CA5-80DE-EB31B0F3A26F}" type="parTrans" cxnId="{ED869BBD-55AD-4A7B-B4E6-0AE246E114B7}">
      <dgm:prSet/>
      <dgm:spPr/>
      <dgm:t>
        <a:bodyPr/>
        <a:lstStyle/>
        <a:p>
          <a:endParaRPr lang="en-US"/>
        </a:p>
      </dgm:t>
    </dgm:pt>
    <dgm:pt modelId="{EEB952EC-048A-44A2-9622-8ABFB801A5CC}" type="sibTrans" cxnId="{ED869BBD-55AD-4A7B-B4E6-0AE246E114B7}">
      <dgm:prSet/>
      <dgm:spPr/>
      <dgm:t>
        <a:bodyPr/>
        <a:lstStyle/>
        <a:p>
          <a:endParaRPr lang="en-US"/>
        </a:p>
      </dgm:t>
    </dgm:pt>
    <dgm:pt modelId="{B1128290-9C30-4BD8-889F-7F3F56DF14DA}" type="pres">
      <dgm:prSet presAssocID="{995A750E-FACD-4B4B-8BFF-8475BA3E1376}" presName="linear" presStyleCnt="0">
        <dgm:presLayoutVars>
          <dgm:animLvl val="lvl"/>
          <dgm:resizeHandles val="exact"/>
        </dgm:presLayoutVars>
      </dgm:prSet>
      <dgm:spPr/>
    </dgm:pt>
    <dgm:pt modelId="{14D8AE53-948D-43BF-88CE-B57A914C397A}" type="pres">
      <dgm:prSet presAssocID="{6C42E894-C029-4D4D-9E86-55743C1E2F6B}" presName="parentText" presStyleLbl="node1" presStyleIdx="0" presStyleCnt="2">
        <dgm:presLayoutVars>
          <dgm:chMax val="0"/>
          <dgm:bulletEnabled val="1"/>
        </dgm:presLayoutVars>
      </dgm:prSet>
      <dgm:spPr/>
    </dgm:pt>
    <dgm:pt modelId="{833E2A58-656E-4D18-9C56-CDBB0D7A6CBB}" type="pres">
      <dgm:prSet presAssocID="{6C42E894-C029-4D4D-9E86-55743C1E2F6B}" presName="childText" presStyleLbl="revTx" presStyleIdx="0" presStyleCnt="2">
        <dgm:presLayoutVars>
          <dgm:bulletEnabled val="1"/>
        </dgm:presLayoutVars>
      </dgm:prSet>
      <dgm:spPr/>
    </dgm:pt>
    <dgm:pt modelId="{E2780E7E-F1D8-4B42-B16A-EBBACDAFD874}" type="pres">
      <dgm:prSet presAssocID="{8AECDFED-D01B-482E-8F63-4ABCE6A2C90B}" presName="parentText" presStyleLbl="node1" presStyleIdx="1" presStyleCnt="2">
        <dgm:presLayoutVars>
          <dgm:chMax val="0"/>
          <dgm:bulletEnabled val="1"/>
        </dgm:presLayoutVars>
      </dgm:prSet>
      <dgm:spPr/>
    </dgm:pt>
    <dgm:pt modelId="{B98A4B95-2A62-42B2-B6E4-F1C2D0058784}" type="pres">
      <dgm:prSet presAssocID="{8AECDFED-D01B-482E-8F63-4ABCE6A2C90B}" presName="childText" presStyleLbl="revTx" presStyleIdx="1" presStyleCnt="2">
        <dgm:presLayoutVars>
          <dgm:bulletEnabled val="1"/>
        </dgm:presLayoutVars>
      </dgm:prSet>
      <dgm:spPr/>
    </dgm:pt>
  </dgm:ptLst>
  <dgm:cxnLst>
    <dgm:cxn modelId="{31427E36-C6F9-421E-AA7F-D42FBC93AEC4}" srcId="{8AECDFED-D01B-482E-8F63-4ABCE6A2C90B}" destId="{F254A22C-D963-49C9-89DB-42F45CBADFBA}" srcOrd="0" destOrd="0" parTransId="{7177CC0F-00A1-41D1-989D-78C35A6657ED}" sibTransId="{E98578A4-53CC-426F-8006-B60B86FB8264}"/>
    <dgm:cxn modelId="{17F4BF38-B363-442F-A8D6-DCB115E7AE9F}" type="presOf" srcId="{7E04F256-ADCF-4965-B434-7D82C3B7C241}" destId="{B98A4B95-2A62-42B2-B6E4-F1C2D0058784}" srcOrd="0" destOrd="1" presId="urn:microsoft.com/office/officeart/2005/8/layout/vList2"/>
    <dgm:cxn modelId="{3CE67B3F-2A81-4616-9AF1-48B0FB472F52}" type="presOf" srcId="{8AECDFED-D01B-482E-8F63-4ABCE6A2C90B}" destId="{E2780E7E-F1D8-4B42-B16A-EBBACDAFD874}" srcOrd="0" destOrd="0" presId="urn:microsoft.com/office/officeart/2005/8/layout/vList2"/>
    <dgm:cxn modelId="{CE553445-2977-4A16-91AB-DFC57D252C5B}" type="presOf" srcId="{E4989F1C-E273-4897-BAAD-FDE30AF801FD}" destId="{833E2A58-656E-4D18-9C56-CDBB0D7A6CBB}" srcOrd="0" destOrd="1" presId="urn:microsoft.com/office/officeart/2005/8/layout/vList2"/>
    <dgm:cxn modelId="{23AE3B45-ED44-46E6-AB1F-DB3268535940}" type="presOf" srcId="{4897D495-2FB1-485D-BF22-67DE610CFC2C}" destId="{833E2A58-656E-4D18-9C56-CDBB0D7A6CBB}" srcOrd="0" destOrd="0" presId="urn:microsoft.com/office/officeart/2005/8/layout/vList2"/>
    <dgm:cxn modelId="{CA8EAA46-C895-4873-96CC-2797C1C3E055}" srcId="{8AECDFED-D01B-482E-8F63-4ABCE6A2C90B}" destId="{7E04F256-ADCF-4965-B434-7D82C3B7C241}" srcOrd="1" destOrd="0" parTransId="{5C2A19E1-4346-4DFD-ACDD-05ED1938A80D}" sibTransId="{FC031348-EBEA-4EEE-859A-3697D8F7C294}"/>
    <dgm:cxn modelId="{21518B49-80B6-4EF5-B37B-2E0F2C13C459}" type="presOf" srcId="{D8D3B3E9-8CD3-4AA9-97EE-550F22053A8C}" destId="{B98A4B95-2A62-42B2-B6E4-F1C2D0058784}" srcOrd="0" destOrd="2" presId="urn:microsoft.com/office/officeart/2005/8/layout/vList2"/>
    <dgm:cxn modelId="{67D78A6C-5975-46BA-AF96-8E76FAF5486D}" type="presOf" srcId="{6C42E894-C029-4D4D-9E86-55743C1E2F6B}" destId="{14D8AE53-948D-43BF-88CE-B57A914C397A}" srcOrd="0" destOrd="0" presId="urn:microsoft.com/office/officeart/2005/8/layout/vList2"/>
    <dgm:cxn modelId="{64B79451-6E49-485C-A580-F6B2EEA9FA1B}" type="presOf" srcId="{122F492A-DDA1-4E49-B666-9A29960F1F41}" destId="{833E2A58-656E-4D18-9C56-CDBB0D7A6CBB}" srcOrd="0" destOrd="2" presId="urn:microsoft.com/office/officeart/2005/8/layout/vList2"/>
    <dgm:cxn modelId="{31C96576-65A6-4425-9969-6EF412DA8F33}" type="presOf" srcId="{F254A22C-D963-49C9-89DB-42F45CBADFBA}" destId="{B98A4B95-2A62-42B2-B6E4-F1C2D0058784}" srcOrd="0" destOrd="0" presId="urn:microsoft.com/office/officeart/2005/8/layout/vList2"/>
    <dgm:cxn modelId="{98501E7F-1ADF-4D29-971C-DB0908585DF3}" srcId="{6C42E894-C029-4D4D-9E86-55743C1E2F6B}" destId="{122F492A-DDA1-4E49-B666-9A29960F1F41}" srcOrd="2" destOrd="0" parTransId="{024BF3F0-5EA2-4D35-A164-35E85758A175}" sibTransId="{5CB270B4-8E48-44A4-AA56-CF20392F7871}"/>
    <dgm:cxn modelId="{B0189C8F-2BF2-454F-8E5F-84FBA3B6EA15}" srcId="{995A750E-FACD-4B4B-8BFF-8475BA3E1376}" destId="{8AECDFED-D01B-482E-8F63-4ABCE6A2C90B}" srcOrd="1" destOrd="0" parTransId="{99A0EA92-F2AF-450A-ADC2-FEE8B8B0D13D}" sibTransId="{79AB7119-9AB8-465E-87BC-DC62146A6664}"/>
    <dgm:cxn modelId="{D93D0F90-49D1-4A73-97F0-F8AD69C222C7}" srcId="{6C42E894-C029-4D4D-9E86-55743C1E2F6B}" destId="{E4989F1C-E273-4897-BAAD-FDE30AF801FD}" srcOrd="1" destOrd="0" parTransId="{ACA90A2F-BC4E-4C0F-AC9A-57D4A32111E9}" sibTransId="{8AC8B7D3-488F-4FD2-A533-57E32E9BD9E0}"/>
    <dgm:cxn modelId="{EBB85394-36B6-4CDF-8F3B-6ADD14EBCC06}" type="presOf" srcId="{995A750E-FACD-4B4B-8BFF-8475BA3E1376}" destId="{B1128290-9C30-4BD8-889F-7F3F56DF14DA}" srcOrd="0" destOrd="0" presId="urn:microsoft.com/office/officeart/2005/8/layout/vList2"/>
    <dgm:cxn modelId="{01124AA6-2293-419A-A09C-4A3ED31F29E8}" srcId="{995A750E-FACD-4B4B-8BFF-8475BA3E1376}" destId="{6C42E894-C029-4D4D-9E86-55743C1E2F6B}" srcOrd="0" destOrd="0" parTransId="{BADBA58D-3724-487E-994F-6E8F270231D9}" sibTransId="{EBC6C487-166D-482E-A92A-8306B700AD1E}"/>
    <dgm:cxn modelId="{B663E8B7-25AA-41B2-965A-E89F7E3D86AF}" srcId="{6C42E894-C029-4D4D-9E86-55743C1E2F6B}" destId="{4897D495-2FB1-485D-BF22-67DE610CFC2C}" srcOrd="0" destOrd="0" parTransId="{BE33EA86-0904-42F4-AA4B-4A9E0B6FC575}" sibTransId="{CCD8E979-BD3D-499A-826B-DB3F1D72668E}"/>
    <dgm:cxn modelId="{ED869BBD-55AD-4A7B-B4E6-0AE246E114B7}" srcId="{8AECDFED-D01B-482E-8F63-4ABCE6A2C90B}" destId="{D8D3B3E9-8CD3-4AA9-97EE-550F22053A8C}" srcOrd="2" destOrd="0" parTransId="{06F39F6A-A7DD-4CA5-80DE-EB31B0F3A26F}" sibTransId="{EEB952EC-048A-44A2-9622-8ABFB801A5CC}"/>
    <dgm:cxn modelId="{7F0B6730-64AA-4CC9-BBB8-BDCFD66F2F45}" type="presParOf" srcId="{B1128290-9C30-4BD8-889F-7F3F56DF14DA}" destId="{14D8AE53-948D-43BF-88CE-B57A914C397A}" srcOrd="0" destOrd="0" presId="urn:microsoft.com/office/officeart/2005/8/layout/vList2"/>
    <dgm:cxn modelId="{C3ACB83F-630B-47F8-8586-42CD4E29DACA}" type="presParOf" srcId="{B1128290-9C30-4BD8-889F-7F3F56DF14DA}" destId="{833E2A58-656E-4D18-9C56-CDBB0D7A6CBB}" srcOrd="1" destOrd="0" presId="urn:microsoft.com/office/officeart/2005/8/layout/vList2"/>
    <dgm:cxn modelId="{A4C86CDF-B622-407A-8C26-FAA685B79D06}" type="presParOf" srcId="{B1128290-9C30-4BD8-889F-7F3F56DF14DA}" destId="{E2780E7E-F1D8-4B42-B16A-EBBACDAFD874}" srcOrd="2" destOrd="0" presId="urn:microsoft.com/office/officeart/2005/8/layout/vList2"/>
    <dgm:cxn modelId="{D92242A8-019A-4CCD-B035-515360659F0F}" type="presParOf" srcId="{B1128290-9C30-4BD8-889F-7F3F56DF14DA}" destId="{B98A4B95-2A62-42B2-B6E4-F1C2D0058784}"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7EFF83D-2557-4046-A404-21F4B384D7DB}"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14663B2F-71DD-42B2-82C8-8F7CC91D1D97}">
      <dgm:prSet/>
      <dgm:spPr/>
      <dgm:t>
        <a:bodyPr/>
        <a:lstStyle/>
        <a:p>
          <a:r>
            <a:rPr lang="es-ES"/>
            <a:t>Los pipes son una clase con una única función transformadora</a:t>
          </a:r>
          <a:endParaRPr lang="en-US"/>
        </a:p>
      </dgm:t>
    </dgm:pt>
    <dgm:pt modelId="{AD466803-3CC9-482E-B5B8-96545AED06C9}" type="parTrans" cxnId="{EDF4651D-FC56-4F62-A120-502C2DABDE0B}">
      <dgm:prSet/>
      <dgm:spPr/>
      <dgm:t>
        <a:bodyPr/>
        <a:lstStyle/>
        <a:p>
          <a:endParaRPr lang="en-US"/>
        </a:p>
      </dgm:t>
    </dgm:pt>
    <dgm:pt modelId="{0AD55BB3-F425-45D7-88E8-F23B1CDAFFB9}" type="sibTrans" cxnId="{EDF4651D-FC56-4F62-A120-502C2DABDE0B}">
      <dgm:prSet/>
      <dgm:spPr/>
      <dgm:t>
        <a:bodyPr/>
        <a:lstStyle/>
        <a:p>
          <a:endParaRPr lang="en-US"/>
        </a:p>
      </dgm:t>
    </dgm:pt>
    <dgm:pt modelId="{86E696A7-7D95-4132-AC90-AF8FF6BFA98E}">
      <dgm:prSet/>
      <dgm:spPr/>
      <dgm:t>
        <a:bodyPr/>
        <a:lstStyle/>
        <a:p>
          <a:r>
            <a:rPr lang="es-ES"/>
            <a:t>Recibe un valor, y en su caro uno o varios parámetros</a:t>
          </a:r>
          <a:endParaRPr lang="en-US"/>
        </a:p>
      </dgm:t>
    </dgm:pt>
    <dgm:pt modelId="{1B31B183-B520-4E01-8065-5D3024AAEBFA}" type="parTrans" cxnId="{F7F0F03F-5024-49D8-8935-DAC57428D1B3}">
      <dgm:prSet/>
      <dgm:spPr/>
      <dgm:t>
        <a:bodyPr/>
        <a:lstStyle/>
        <a:p>
          <a:endParaRPr lang="en-US"/>
        </a:p>
      </dgm:t>
    </dgm:pt>
    <dgm:pt modelId="{AB5FF9D0-4348-4502-86DE-C8B5383D0206}" type="sibTrans" cxnId="{F7F0F03F-5024-49D8-8935-DAC57428D1B3}">
      <dgm:prSet/>
      <dgm:spPr/>
      <dgm:t>
        <a:bodyPr/>
        <a:lstStyle/>
        <a:p>
          <a:endParaRPr lang="en-US"/>
        </a:p>
      </dgm:t>
    </dgm:pt>
    <dgm:pt modelId="{694253F6-0EFC-4432-97AA-463D89971D3C}">
      <dgm:prSet/>
      <dgm:spPr/>
      <dgm:t>
        <a:bodyPr/>
        <a:lstStyle/>
        <a:p>
          <a:r>
            <a:rPr lang="es-ES"/>
            <a:t>Retorna el valor transformado</a:t>
          </a:r>
          <a:endParaRPr lang="en-US"/>
        </a:p>
      </dgm:t>
    </dgm:pt>
    <dgm:pt modelId="{BCAAC63D-762A-44CD-B052-6869904C7BF9}" type="parTrans" cxnId="{34173732-0EE0-452B-BCA9-05E5AD22FEA6}">
      <dgm:prSet/>
      <dgm:spPr/>
      <dgm:t>
        <a:bodyPr/>
        <a:lstStyle/>
        <a:p>
          <a:endParaRPr lang="en-US"/>
        </a:p>
      </dgm:t>
    </dgm:pt>
    <dgm:pt modelId="{5AAB4CE3-7792-4926-9F15-0400E52AC0E5}" type="sibTrans" cxnId="{34173732-0EE0-452B-BCA9-05E5AD22FEA6}">
      <dgm:prSet/>
      <dgm:spPr/>
      <dgm:t>
        <a:bodyPr/>
        <a:lstStyle/>
        <a:p>
          <a:endParaRPr lang="en-US"/>
        </a:p>
      </dgm:t>
    </dgm:pt>
    <dgm:pt modelId="{DF6F25A8-170D-4929-A97C-BEA74AC71E23}">
      <dgm:prSet/>
      <dgm:spPr/>
      <dgm:t>
        <a:bodyPr/>
        <a:lstStyle/>
        <a:p>
          <a:r>
            <a:rPr lang="es-ES"/>
            <a:t>Se pueden testear directamente con los elementos de Jasmine.</a:t>
          </a:r>
          <a:endParaRPr lang="en-US"/>
        </a:p>
      </dgm:t>
    </dgm:pt>
    <dgm:pt modelId="{2EEC252F-C9D1-4226-916C-6C52A04A9D69}" type="parTrans" cxnId="{2052FB8B-6F2B-4B7B-9C8E-53CEB402082C}">
      <dgm:prSet/>
      <dgm:spPr/>
      <dgm:t>
        <a:bodyPr/>
        <a:lstStyle/>
        <a:p>
          <a:endParaRPr lang="en-US"/>
        </a:p>
      </dgm:t>
    </dgm:pt>
    <dgm:pt modelId="{53ABD1F9-5476-484D-A95C-043B208199B0}" type="sibTrans" cxnId="{2052FB8B-6F2B-4B7B-9C8E-53CEB402082C}">
      <dgm:prSet/>
      <dgm:spPr/>
      <dgm:t>
        <a:bodyPr/>
        <a:lstStyle/>
        <a:p>
          <a:endParaRPr lang="en-US"/>
        </a:p>
      </dgm:t>
    </dgm:pt>
    <dgm:pt modelId="{5C0E8DED-DD50-4016-8828-FF3BFC10F767}">
      <dgm:prSet/>
      <dgm:spPr/>
      <dgm:t>
        <a:bodyPr/>
        <a:lstStyle/>
        <a:p>
          <a:r>
            <a:rPr lang="es-ES"/>
            <a:t>Se instancia la clase en beforeEach</a:t>
          </a:r>
          <a:endParaRPr lang="en-US"/>
        </a:p>
      </dgm:t>
    </dgm:pt>
    <dgm:pt modelId="{667DAB0D-07A0-4D82-88C6-10214146B4BF}" type="parTrans" cxnId="{FA769B56-97CA-4A2D-85CE-5B0BBA61A39C}">
      <dgm:prSet/>
      <dgm:spPr/>
      <dgm:t>
        <a:bodyPr/>
        <a:lstStyle/>
        <a:p>
          <a:endParaRPr lang="en-US"/>
        </a:p>
      </dgm:t>
    </dgm:pt>
    <dgm:pt modelId="{04369E39-6F9F-431B-BEEC-4F46800B403A}" type="sibTrans" cxnId="{FA769B56-97CA-4A2D-85CE-5B0BBA61A39C}">
      <dgm:prSet/>
      <dgm:spPr/>
      <dgm:t>
        <a:bodyPr/>
        <a:lstStyle/>
        <a:p>
          <a:endParaRPr lang="en-US"/>
        </a:p>
      </dgm:t>
    </dgm:pt>
    <dgm:pt modelId="{79BB2C3F-CA33-42B3-83AD-972DCF555CBC}">
      <dgm:prSet/>
      <dgm:spPr/>
      <dgm:t>
        <a:bodyPr/>
        <a:lstStyle/>
        <a:p>
          <a:r>
            <a:rPr lang="es-ES"/>
            <a:t>Se realizan pruebas sobre la función transformadora</a:t>
          </a:r>
          <a:endParaRPr lang="en-US"/>
        </a:p>
      </dgm:t>
    </dgm:pt>
    <dgm:pt modelId="{EEDD6DED-774B-4E8D-A166-9ADC2B5586E8}" type="parTrans" cxnId="{0711941C-D806-4B90-B967-AB59260413A2}">
      <dgm:prSet/>
      <dgm:spPr/>
      <dgm:t>
        <a:bodyPr/>
        <a:lstStyle/>
        <a:p>
          <a:endParaRPr lang="en-US"/>
        </a:p>
      </dgm:t>
    </dgm:pt>
    <dgm:pt modelId="{B7A85B75-995F-452D-B756-5017B499407B}" type="sibTrans" cxnId="{0711941C-D806-4B90-B967-AB59260413A2}">
      <dgm:prSet/>
      <dgm:spPr/>
      <dgm:t>
        <a:bodyPr/>
        <a:lstStyle/>
        <a:p>
          <a:endParaRPr lang="en-US"/>
        </a:p>
      </dgm:t>
    </dgm:pt>
    <dgm:pt modelId="{8CB0479A-4163-4922-80FE-8EDBBDE20BDE}" type="pres">
      <dgm:prSet presAssocID="{37EFF83D-2557-4046-A404-21F4B384D7DB}" presName="linear" presStyleCnt="0">
        <dgm:presLayoutVars>
          <dgm:animLvl val="lvl"/>
          <dgm:resizeHandles val="exact"/>
        </dgm:presLayoutVars>
      </dgm:prSet>
      <dgm:spPr/>
    </dgm:pt>
    <dgm:pt modelId="{66E68559-FAEB-49D0-B512-6B0A451C7629}" type="pres">
      <dgm:prSet presAssocID="{14663B2F-71DD-42B2-82C8-8F7CC91D1D97}" presName="parentText" presStyleLbl="node1" presStyleIdx="0" presStyleCnt="2">
        <dgm:presLayoutVars>
          <dgm:chMax val="0"/>
          <dgm:bulletEnabled val="1"/>
        </dgm:presLayoutVars>
      </dgm:prSet>
      <dgm:spPr/>
    </dgm:pt>
    <dgm:pt modelId="{D29DC476-6F37-4D91-969C-67082F36FF12}" type="pres">
      <dgm:prSet presAssocID="{14663B2F-71DD-42B2-82C8-8F7CC91D1D97}" presName="childText" presStyleLbl="revTx" presStyleIdx="0" presStyleCnt="2">
        <dgm:presLayoutVars>
          <dgm:bulletEnabled val="1"/>
        </dgm:presLayoutVars>
      </dgm:prSet>
      <dgm:spPr/>
    </dgm:pt>
    <dgm:pt modelId="{4AA7E948-CE83-4056-B8EB-133C36B11B36}" type="pres">
      <dgm:prSet presAssocID="{DF6F25A8-170D-4929-A97C-BEA74AC71E23}" presName="parentText" presStyleLbl="node1" presStyleIdx="1" presStyleCnt="2">
        <dgm:presLayoutVars>
          <dgm:chMax val="0"/>
          <dgm:bulletEnabled val="1"/>
        </dgm:presLayoutVars>
      </dgm:prSet>
      <dgm:spPr/>
    </dgm:pt>
    <dgm:pt modelId="{6019E436-BEBF-432D-9F7E-3812EFAE3E48}" type="pres">
      <dgm:prSet presAssocID="{DF6F25A8-170D-4929-A97C-BEA74AC71E23}" presName="childText" presStyleLbl="revTx" presStyleIdx="1" presStyleCnt="2">
        <dgm:presLayoutVars>
          <dgm:bulletEnabled val="1"/>
        </dgm:presLayoutVars>
      </dgm:prSet>
      <dgm:spPr/>
    </dgm:pt>
  </dgm:ptLst>
  <dgm:cxnLst>
    <dgm:cxn modelId="{0711941C-D806-4B90-B967-AB59260413A2}" srcId="{DF6F25A8-170D-4929-A97C-BEA74AC71E23}" destId="{79BB2C3F-CA33-42B3-83AD-972DCF555CBC}" srcOrd="1" destOrd="0" parTransId="{EEDD6DED-774B-4E8D-A166-9ADC2B5586E8}" sibTransId="{B7A85B75-995F-452D-B756-5017B499407B}"/>
    <dgm:cxn modelId="{EDF4651D-FC56-4F62-A120-502C2DABDE0B}" srcId="{37EFF83D-2557-4046-A404-21F4B384D7DB}" destId="{14663B2F-71DD-42B2-82C8-8F7CC91D1D97}" srcOrd="0" destOrd="0" parTransId="{AD466803-3CC9-482E-B5B8-96545AED06C9}" sibTransId="{0AD55BB3-F425-45D7-88E8-F23B1CDAFFB9}"/>
    <dgm:cxn modelId="{EFE7371F-FFD1-4900-8282-4912F4DCCA59}" type="presOf" srcId="{694253F6-0EFC-4432-97AA-463D89971D3C}" destId="{D29DC476-6F37-4D91-969C-67082F36FF12}" srcOrd="0" destOrd="1" presId="urn:microsoft.com/office/officeart/2005/8/layout/vList2"/>
    <dgm:cxn modelId="{34173732-0EE0-452B-BCA9-05E5AD22FEA6}" srcId="{14663B2F-71DD-42B2-82C8-8F7CC91D1D97}" destId="{694253F6-0EFC-4432-97AA-463D89971D3C}" srcOrd="1" destOrd="0" parTransId="{BCAAC63D-762A-44CD-B052-6869904C7BF9}" sibTransId="{5AAB4CE3-7792-4926-9F15-0400E52AC0E5}"/>
    <dgm:cxn modelId="{F7F0F03F-5024-49D8-8935-DAC57428D1B3}" srcId="{14663B2F-71DD-42B2-82C8-8F7CC91D1D97}" destId="{86E696A7-7D95-4132-AC90-AF8FF6BFA98E}" srcOrd="0" destOrd="0" parTransId="{1B31B183-B520-4E01-8065-5D3024AAEBFA}" sibTransId="{AB5FF9D0-4348-4502-86DE-C8B5383D0206}"/>
    <dgm:cxn modelId="{F3C92849-357B-4D1A-8F07-6B5F4EA94649}" type="presOf" srcId="{14663B2F-71DD-42B2-82C8-8F7CC91D1D97}" destId="{66E68559-FAEB-49D0-B512-6B0A451C7629}" srcOrd="0" destOrd="0" presId="urn:microsoft.com/office/officeart/2005/8/layout/vList2"/>
    <dgm:cxn modelId="{FA769B56-97CA-4A2D-85CE-5B0BBA61A39C}" srcId="{DF6F25A8-170D-4929-A97C-BEA74AC71E23}" destId="{5C0E8DED-DD50-4016-8828-FF3BFC10F767}" srcOrd="0" destOrd="0" parTransId="{667DAB0D-07A0-4D82-88C6-10214146B4BF}" sibTransId="{04369E39-6F9F-431B-BEEC-4F46800B403A}"/>
    <dgm:cxn modelId="{6E145A57-71BF-4A25-BBEF-BD628B7C7714}" type="presOf" srcId="{5C0E8DED-DD50-4016-8828-FF3BFC10F767}" destId="{6019E436-BEBF-432D-9F7E-3812EFAE3E48}" srcOrd="0" destOrd="0" presId="urn:microsoft.com/office/officeart/2005/8/layout/vList2"/>
    <dgm:cxn modelId="{C2ADCD8A-D1A7-4321-82A3-39D8C2622201}" type="presOf" srcId="{37EFF83D-2557-4046-A404-21F4B384D7DB}" destId="{8CB0479A-4163-4922-80FE-8EDBBDE20BDE}" srcOrd="0" destOrd="0" presId="urn:microsoft.com/office/officeart/2005/8/layout/vList2"/>
    <dgm:cxn modelId="{2052FB8B-6F2B-4B7B-9C8E-53CEB402082C}" srcId="{37EFF83D-2557-4046-A404-21F4B384D7DB}" destId="{DF6F25A8-170D-4929-A97C-BEA74AC71E23}" srcOrd="1" destOrd="0" parTransId="{2EEC252F-C9D1-4226-916C-6C52A04A9D69}" sibTransId="{53ABD1F9-5476-484D-A95C-043B208199B0}"/>
    <dgm:cxn modelId="{8C46E4A2-9302-4B5F-8401-0D2E3F56F0A6}" type="presOf" srcId="{79BB2C3F-CA33-42B3-83AD-972DCF555CBC}" destId="{6019E436-BEBF-432D-9F7E-3812EFAE3E48}" srcOrd="0" destOrd="1" presId="urn:microsoft.com/office/officeart/2005/8/layout/vList2"/>
    <dgm:cxn modelId="{2E2909AC-7D44-4BDD-9642-677838673795}" type="presOf" srcId="{DF6F25A8-170D-4929-A97C-BEA74AC71E23}" destId="{4AA7E948-CE83-4056-B8EB-133C36B11B36}" srcOrd="0" destOrd="0" presId="urn:microsoft.com/office/officeart/2005/8/layout/vList2"/>
    <dgm:cxn modelId="{B3A6FBE9-5A7E-4A9C-B98C-A51F86514801}" type="presOf" srcId="{86E696A7-7D95-4132-AC90-AF8FF6BFA98E}" destId="{D29DC476-6F37-4D91-969C-67082F36FF12}" srcOrd="0" destOrd="0" presId="urn:microsoft.com/office/officeart/2005/8/layout/vList2"/>
    <dgm:cxn modelId="{34BDC9BA-EDFC-4A2D-A3C7-E35792C35525}" type="presParOf" srcId="{8CB0479A-4163-4922-80FE-8EDBBDE20BDE}" destId="{66E68559-FAEB-49D0-B512-6B0A451C7629}" srcOrd="0" destOrd="0" presId="urn:microsoft.com/office/officeart/2005/8/layout/vList2"/>
    <dgm:cxn modelId="{BA68A9DF-511A-4A62-ACC0-CC5CACE716C9}" type="presParOf" srcId="{8CB0479A-4163-4922-80FE-8EDBBDE20BDE}" destId="{D29DC476-6F37-4D91-969C-67082F36FF12}" srcOrd="1" destOrd="0" presId="urn:microsoft.com/office/officeart/2005/8/layout/vList2"/>
    <dgm:cxn modelId="{02318C76-2067-408B-AD5D-15E6A81B7E2B}" type="presParOf" srcId="{8CB0479A-4163-4922-80FE-8EDBBDE20BDE}" destId="{4AA7E948-CE83-4056-B8EB-133C36B11B36}" srcOrd="2" destOrd="0" presId="urn:microsoft.com/office/officeart/2005/8/layout/vList2"/>
    <dgm:cxn modelId="{F0FB994E-E843-4A56-A78B-B3A1682F7827}" type="presParOf" srcId="{8CB0479A-4163-4922-80FE-8EDBBDE20BDE}" destId="{6019E436-BEBF-432D-9F7E-3812EFAE3E48}"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96E699-67DF-4A1A-BC40-7A87B9EC14C5}">
      <dsp:nvSpPr>
        <dsp:cNvPr id="0" name=""/>
        <dsp:cNvSpPr/>
      </dsp:nvSpPr>
      <dsp:spPr>
        <a:xfrm>
          <a:off x="0" y="7467"/>
          <a:ext cx="6513603" cy="978415"/>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1B77D06-7C2E-4516-8DB2-3059579E6ABC}">
      <dsp:nvSpPr>
        <dsp:cNvPr id="0" name=""/>
        <dsp:cNvSpPr/>
      </dsp:nvSpPr>
      <dsp:spPr>
        <a:xfrm>
          <a:off x="295970" y="227610"/>
          <a:ext cx="538128" cy="53812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04FB14E-9623-4E65-A77C-400FFDF0807A}">
      <dsp:nvSpPr>
        <dsp:cNvPr id="0" name=""/>
        <dsp:cNvSpPr/>
      </dsp:nvSpPr>
      <dsp:spPr>
        <a:xfrm>
          <a:off x="1130069" y="7467"/>
          <a:ext cx="2931121"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711200">
            <a:lnSpc>
              <a:spcPct val="100000"/>
            </a:lnSpc>
            <a:spcBef>
              <a:spcPct val="0"/>
            </a:spcBef>
            <a:spcAft>
              <a:spcPct val="35000"/>
            </a:spcAft>
            <a:buNone/>
          </a:pPr>
          <a:r>
            <a:rPr lang="es-ES" sz="1600" kern="1200" dirty="0"/>
            <a:t>Navegador: </a:t>
          </a:r>
        </a:p>
        <a:p>
          <a:pPr marL="0" lvl="0" indent="0" algn="l" defTabSz="711200">
            <a:lnSpc>
              <a:spcPct val="100000"/>
            </a:lnSpc>
            <a:spcBef>
              <a:spcPct val="0"/>
            </a:spcBef>
            <a:spcAft>
              <a:spcPct val="35000"/>
            </a:spcAft>
            <a:buNone/>
          </a:pPr>
          <a:r>
            <a:rPr lang="es-ES" sz="1600" kern="1200" dirty="0"/>
            <a:t>Chrome</a:t>
          </a:r>
          <a:endParaRPr lang="en-US" sz="1600" kern="1200" dirty="0"/>
        </a:p>
      </dsp:txBody>
      <dsp:txXfrm>
        <a:off x="1130069" y="7467"/>
        <a:ext cx="2931121" cy="978415"/>
      </dsp:txXfrm>
    </dsp:sp>
    <dsp:sp modelId="{B8865CAD-AA31-4AF6-86E5-66E2DB2B1CED}">
      <dsp:nvSpPr>
        <dsp:cNvPr id="0" name=""/>
        <dsp:cNvSpPr/>
      </dsp:nvSpPr>
      <dsp:spPr>
        <a:xfrm>
          <a:off x="4061191" y="7467"/>
          <a:ext cx="2451307"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488950">
            <a:lnSpc>
              <a:spcPct val="100000"/>
            </a:lnSpc>
            <a:spcBef>
              <a:spcPct val="0"/>
            </a:spcBef>
            <a:spcAft>
              <a:spcPct val="35000"/>
            </a:spcAft>
            <a:buNone/>
          </a:pPr>
          <a:r>
            <a:rPr lang="es-ES" sz="1100" kern="1200" dirty="0"/>
            <a:t>Versiones ‘genéricas’; herramientas de desarrollo</a:t>
          </a:r>
          <a:endParaRPr lang="en-US" sz="1100" kern="1200" dirty="0"/>
        </a:p>
        <a:p>
          <a:pPr marL="0" lvl="0" indent="0" algn="l" defTabSz="488950">
            <a:lnSpc>
              <a:spcPct val="100000"/>
            </a:lnSpc>
            <a:spcBef>
              <a:spcPct val="0"/>
            </a:spcBef>
            <a:spcAft>
              <a:spcPct val="35000"/>
            </a:spcAft>
            <a:buNone/>
          </a:pPr>
          <a:r>
            <a:rPr lang="es-ES" sz="1100" kern="1200" dirty="0"/>
            <a:t>Versiones para desarrollo</a:t>
          </a:r>
        </a:p>
      </dsp:txBody>
      <dsp:txXfrm>
        <a:off x="4061191" y="7467"/>
        <a:ext cx="2451307" cy="978415"/>
      </dsp:txXfrm>
    </dsp:sp>
    <dsp:sp modelId="{4C17B56E-82BD-4B22-B776-9CD38BDE2CBF}">
      <dsp:nvSpPr>
        <dsp:cNvPr id="0" name=""/>
        <dsp:cNvSpPr/>
      </dsp:nvSpPr>
      <dsp:spPr>
        <a:xfrm>
          <a:off x="0" y="1230486"/>
          <a:ext cx="6513603" cy="978415"/>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FB26E0F-1F40-441E-8DFA-00C9C82E33C6}">
      <dsp:nvSpPr>
        <dsp:cNvPr id="0" name=""/>
        <dsp:cNvSpPr/>
      </dsp:nvSpPr>
      <dsp:spPr>
        <a:xfrm>
          <a:off x="295970" y="1450629"/>
          <a:ext cx="538128" cy="53812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85614E-C0D3-48A0-935E-BF24DA5FAB09}">
      <dsp:nvSpPr>
        <dsp:cNvPr id="0" name=""/>
        <dsp:cNvSpPr/>
      </dsp:nvSpPr>
      <dsp:spPr>
        <a:xfrm>
          <a:off x="1130069" y="1230486"/>
          <a:ext cx="2931121"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711200">
            <a:lnSpc>
              <a:spcPct val="100000"/>
            </a:lnSpc>
            <a:spcBef>
              <a:spcPct val="0"/>
            </a:spcBef>
            <a:spcAft>
              <a:spcPct val="35000"/>
            </a:spcAft>
            <a:buNone/>
          </a:pPr>
          <a:r>
            <a:rPr lang="es-ES" sz="1600" kern="1200" dirty="0"/>
            <a:t>Editor de código: </a:t>
          </a:r>
          <a:br>
            <a:rPr lang="es-ES" sz="1600" kern="1200" dirty="0"/>
          </a:br>
          <a:r>
            <a:rPr lang="en-US" sz="1600" kern="1200" noProof="0" dirty="0"/>
            <a:t>Visual Studio Code</a:t>
          </a:r>
          <a:br>
            <a:rPr lang="es-ES" sz="1600" kern="1200" dirty="0"/>
          </a:br>
          <a:r>
            <a:rPr lang="es-ES" sz="1600" kern="1200" dirty="0">
              <a:hlinkClick xmlns:r="http://schemas.openxmlformats.org/officeDocument/2006/relationships" r:id="rId5"/>
            </a:rPr>
            <a:t>https://code.visualstudio.com/</a:t>
          </a:r>
          <a:endParaRPr lang="en-US" sz="1600" kern="1200" dirty="0"/>
        </a:p>
      </dsp:txBody>
      <dsp:txXfrm>
        <a:off x="1130069" y="1230486"/>
        <a:ext cx="2931121" cy="978415"/>
      </dsp:txXfrm>
    </dsp:sp>
    <dsp:sp modelId="{1D97AE21-DC8F-4940-AEEF-DA2BA434E0D5}">
      <dsp:nvSpPr>
        <dsp:cNvPr id="0" name=""/>
        <dsp:cNvSpPr/>
      </dsp:nvSpPr>
      <dsp:spPr>
        <a:xfrm>
          <a:off x="4061191" y="1230486"/>
          <a:ext cx="2451307"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488950">
            <a:lnSpc>
              <a:spcPct val="100000"/>
            </a:lnSpc>
            <a:spcBef>
              <a:spcPct val="0"/>
            </a:spcBef>
            <a:spcAft>
              <a:spcPct val="35000"/>
            </a:spcAft>
            <a:buNone/>
          </a:pPr>
          <a:r>
            <a:rPr lang="es-ES" sz="1100" kern="1200"/>
            <a:t>Ayuda de escritura ágil de HTML y CSS con Emmet</a:t>
          </a:r>
          <a:endParaRPr lang="en-US" sz="1100" kern="1200" dirty="0"/>
        </a:p>
        <a:p>
          <a:pPr marL="0" lvl="0" indent="0" algn="l" defTabSz="488950">
            <a:lnSpc>
              <a:spcPct val="100000"/>
            </a:lnSpc>
            <a:spcBef>
              <a:spcPct val="0"/>
            </a:spcBef>
            <a:spcAft>
              <a:spcPct val="35000"/>
            </a:spcAft>
            <a:buNone/>
          </a:pPr>
          <a:r>
            <a:rPr lang="es-ES" sz="1100" kern="1200"/>
            <a:t>Plugins adecuados a cada lenguaje / framework</a:t>
          </a:r>
          <a:endParaRPr lang="es-ES" sz="1100" kern="1200" dirty="0"/>
        </a:p>
      </dsp:txBody>
      <dsp:txXfrm>
        <a:off x="4061191" y="1230486"/>
        <a:ext cx="2451307" cy="978415"/>
      </dsp:txXfrm>
    </dsp:sp>
    <dsp:sp modelId="{8DABD8D2-5F13-4603-9287-0DE478C9D129}">
      <dsp:nvSpPr>
        <dsp:cNvPr id="0" name=""/>
        <dsp:cNvSpPr/>
      </dsp:nvSpPr>
      <dsp:spPr>
        <a:xfrm>
          <a:off x="0" y="2453505"/>
          <a:ext cx="6513603" cy="978415"/>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31552C-4718-4059-B21F-CB4542D5659E}">
      <dsp:nvSpPr>
        <dsp:cNvPr id="0" name=""/>
        <dsp:cNvSpPr/>
      </dsp:nvSpPr>
      <dsp:spPr>
        <a:xfrm>
          <a:off x="295970" y="2673648"/>
          <a:ext cx="538128" cy="538128"/>
        </a:xfrm>
        <a:prstGeom prst="rect">
          <a:avLst/>
        </a:prstGeom>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175E350-3275-4EFA-B831-00A95316542E}">
      <dsp:nvSpPr>
        <dsp:cNvPr id="0" name=""/>
        <dsp:cNvSpPr/>
      </dsp:nvSpPr>
      <dsp:spPr>
        <a:xfrm>
          <a:off x="1130069" y="2453505"/>
          <a:ext cx="2931121"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711200">
            <a:lnSpc>
              <a:spcPct val="100000"/>
            </a:lnSpc>
            <a:spcBef>
              <a:spcPct val="0"/>
            </a:spcBef>
            <a:spcAft>
              <a:spcPct val="35000"/>
            </a:spcAft>
            <a:buNone/>
          </a:pPr>
          <a:r>
            <a:rPr lang="es-ES" sz="1600" kern="1200" dirty="0"/>
            <a:t>Node.js y </a:t>
          </a:r>
          <a:br>
            <a:rPr lang="es-ES" sz="1600" kern="1200" dirty="0"/>
          </a:br>
          <a:r>
            <a:rPr lang="es-ES" sz="1600" kern="1200" dirty="0"/>
            <a:t>npm (gestor de paquetes )</a:t>
          </a:r>
          <a:br>
            <a:rPr lang="es-ES" sz="1600" kern="1200" dirty="0"/>
          </a:br>
          <a:r>
            <a:rPr lang="es-ES" sz="1600" kern="1200" dirty="0">
              <a:hlinkClick xmlns:r="http://schemas.openxmlformats.org/officeDocument/2006/relationships" r:id="rId8"/>
            </a:rPr>
            <a:t>https://nodejs.org/es/</a:t>
          </a:r>
          <a:endParaRPr lang="en-US" sz="1600" kern="1200" dirty="0"/>
        </a:p>
      </dsp:txBody>
      <dsp:txXfrm>
        <a:off x="1130069" y="2453505"/>
        <a:ext cx="2931121" cy="978415"/>
      </dsp:txXfrm>
    </dsp:sp>
    <dsp:sp modelId="{B5AD2B50-93C4-46A2-86CF-059A38CEBF3B}">
      <dsp:nvSpPr>
        <dsp:cNvPr id="0" name=""/>
        <dsp:cNvSpPr/>
      </dsp:nvSpPr>
      <dsp:spPr>
        <a:xfrm>
          <a:off x="4061191" y="2453505"/>
          <a:ext cx="2451307"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488950">
            <a:lnSpc>
              <a:spcPct val="100000"/>
            </a:lnSpc>
            <a:spcBef>
              <a:spcPct val="0"/>
            </a:spcBef>
            <a:spcAft>
              <a:spcPct val="35000"/>
            </a:spcAft>
            <a:buNone/>
          </a:pPr>
          <a:r>
            <a:rPr lang="es-ES" sz="1100" kern="1200"/>
            <a:t>Entorno de ejecución de JS, habitualmente para ell lado servidor</a:t>
          </a:r>
          <a:endParaRPr lang="en-US" sz="1100" kern="1200" dirty="0"/>
        </a:p>
        <a:p>
          <a:pPr marL="0" lvl="0" indent="0" algn="l" defTabSz="488950">
            <a:lnSpc>
              <a:spcPct val="100000"/>
            </a:lnSpc>
            <a:spcBef>
              <a:spcPct val="0"/>
            </a:spcBef>
            <a:spcAft>
              <a:spcPct val="35000"/>
            </a:spcAft>
            <a:buNone/>
          </a:pPr>
          <a:r>
            <a:rPr lang="es-ES" sz="1100" kern="1200"/>
            <a:t>Incorpora npm como gestor de paquetes y dependencias</a:t>
          </a:r>
          <a:endParaRPr lang="es-ES" sz="1100" kern="1200" dirty="0"/>
        </a:p>
      </dsp:txBody>
      <dsp:txXfrm>
        <a:off x="4061191" y="2453505"/>
        <a:ext cx="2451307" cy="978415"/>
      </dsp:txXfrm>
    </dsp:sp>
    <dsp:sp modelId="{8A28EBE0-36C9-4A10-AA02-3FC028A29E68}">
      <dsp:nvSpPr>
        <dsp:cNvPr id="0" name=""/>
        <dsp:cNvSpPr/>
      </dsp:nvSpPr>
      <dsp:spPr>
        <a:xfrm>
          <a:off x="0" y="3676524"/>
          <a:ext cx="6513603" cy="978415"/>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C5764D0-D49E-49E6-9351-D0BFFC2196CC}">
      <dsp:nvSpPr>
        <dsp:cNvPr id="0" name=""/>
        <dsp:cNvSpPr/>
      </dsp:nvSpPr>
      <dsp:spPr>
        <a:xfrm>
          <a:off x="295970" y="3896667"/>
          <a:ext cx="538128" cy="538128"/>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86FE8BF-85E7-4879-BAE1-D474AD2353F9}">
      <dsp:nvSpPr>
        <dsp:cNvPr id="0" name=""/>
        <dsp:cNvSpPr/>
      </dsp:nvSpPr>
      <dsp:spPr>
        <a:xfrm>
          <a:off x="1130069" y="3676524"/>
          <a:ext cx="2931121"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711200">
            <a:lnSpc>
              <a:spcPct val="100000"/>
            </a:lnSpc>
            <a:spcBef>
              <a:spcPct val="0"/>
            </a:spcBef>
            <a:spcAft>
              <a:spcPct val="35000"/>
            </a:spcAft>
            <a:buNone/>
          </a:pPr>
          <a:r>
            <a:rPr lang="es-ES" sz="1600" kern="1200" dirty="0"/>
            <a:t>Git y una cuenta en GitHub</a:t>
          </a:r>
          <a:br>
            <a:rPr lang="es-ES" sz="1600" kern="1200" dirty="0"/>
          </a:br>
          <a:r>
            <a:rPr lang="es-ES" sz="1600" kern="1200" dirty="0">
              <a:hlinkClick xmlns:r="http://schemas.openxmlformats.org/officeDocument/2006/relationships" r:id="rId11"/>
            </a:rPr>
            <a:t>https://git-scm.com/</a:t>
          </a:r>
          <a:br>
            <a:rPr lang="es-ES" sz="1600" kern="1200" dirty="0"/>
          </a:br>
          <a:r>
            <a:rPr lang="es-ES" sz="1600" kern="1200" dirty="0">
              <a:hlinkClick xmlns:r="http://schemas.openxmlformats.org/officeDocument/2006/relationships" r:id="rId12"/>
            </a:rPr>
            <a:t>https://github.com/</a:t>
          </a:r>
          <a:endParaRPr lang="en-US" sz="1600" kern="1200" dirty="0"/>
        </a:p>
      </dsp:txBody>
      <dsp:txXfrm>
        <a:off x="1130069" y="3676524"/>
        <a:ext cx="2931121" cy="978415"/>
      </dsp:txXfrm>
    </dsp:sp>
    <dsp:sp modelId="{282034EF-7DC3-4E46-9645-5ABEC00F382E}">
      <dsp:nvSpPr>
        <dsp:cNvPr id="0" name=""/>
        <dsp:cNvSpPr/>
      </dsp:nvSpPr>
      <dsp:spPr>
        <a:xfrm>
          <a:off x="4061191" y="3676524"/>
          <a:ext cx="2451307"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488950">
            <a:lnSpc>
              <a:spcPct val="100000"/>
            </a:lnSpc>
            <a:spcBef>
              <a:spcPct val="0"/>
            </a:spcBef>
            <a:spcAft>
              <a:spcPct val="35000"/>
            </a:spcAft>
            <a:buNone/>
          </a:pPr>
          <a:r>
            <a:rPr lang="es-ES" sz="1100" kern="1200"/>
            <a:t>Git para la gestión del repositorio de software</a:t>
          </a:r>
          <a:endParaRPr lang="en-US" sz="1100" kern="1200" dirty="0"/>
        </a:p>
        <a:p>
          <a:pPr marL="0" lvl="0" indent="0" algn="l" defTabSz="488950">
            <a:lnSpc>
              <a:spcPct val="100000"/>
            </a:lnSpc>
            <a:spcBef>
              <a:spcPct val="0"/>
            </a:spcBef>
            <a:spcAft>
              <a:spcPct val="35000"/>
            </a:spcAft>
            <a:buNone/>
          </a:pPr>
          <a:r>
            <a:rPr lang="es-ES" sz="1100" kern="1200" dirty="0"/>
            <a:t>GitHub como hosting de repositorios </a:t>
          </a:r>
          <a:endParaRPr lang="en-US" sz="1100" kern="1200" dirty="0"/>
        </a:p>
      </dsp:txBody>
      <dsp:txXfrm>
        <a:off x="4061191" y="3676524"/>
        <a:ext cx="2451307" cy="978415"/>
      </dsp:txXfrm>
    </dsp:sp>
    <dsp:sp modelId="{7EAAE16C-6156-4D0B-837B-5128E75B126D}">
      <dsp:nvSpPr>
        <dsp:cNvPr id="0" name=""/>
        <dsp:cNvSpPr/>
      </dsp:nvSpPr>
      <dsp:spPr>
        <a:xfrm>
          <a:off x="0" y="4899543"/>
          <a:ext cx="6513603" cy="978415"/>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CAEAC7-AEB5-4F72-B69E-232B0F7E34B3}">
      <dsp:nvSpPr>
        <dsp:cNvPr id="0" name=""/>
        <dsp:cNvSpPr/>
      </dsp:nvSpPr>
      <dsp:spPr>
        <a:xfrm>
          <a:off x="295970" y="5119686"/>
          <a:ext cx="538128" cy="538128"/>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3EE9E0-C978-4E3C-8EE0-0826C82E5E1A}">
      <dsp:nvSpPr>
        <dsp:cNvPr id="0" name=""/>
        <dsp:cNvSpPr/>
      </dsp:nvSpPr>
      <dsp:spPr>
        <a:xfrm>
          <a:off x="1130069" y="4899543"/>
          <a:ext cx="2931121"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711200">
            <a:lnSpc>
              <a:spcPct val="100000"/>
            </a:lnSpc>
            <a:spcBef>
              <a:spcPct val="0"/>
            </a:spcBef>
            <a:spcAft>
              <a:spcPct val="35000"/>
            </a:spcAft>
            <a:buNone/>
          </a:pPr>
          <a:r>
            <a:rPr lang="en-US" sz="1600" kern="1200" dirty="0"/>
            <a:t>Webpack</a:t>
          </a:r>
          <a:br>
            <a:rPr lang="en-US" sz="1600" kern="1200" dirty="0"/>
          </a:br>
          <a:r>
            <a:rPr lang="es-ES" sz="1600" kern="1200" dirty="0">
              <a:hlinkClick xmlns:r="http://schemas.openxmlformats.org/officeDocument/2006/relationships" r:id="rId15"/>
            </a:rPr>
            <a:t>https://webpack.js.org/ </a:t>
          </a:r>
          <a:endParaRPr lang="en-US" sz="1600" kern="1200" dirty="0"/>
        </a:p>
      </dsp:txBody>
      <dsp:txXfrm>
        <a:off x="1130069" y="4899543"/>
        <a:ext cx="2931121" cy="978415"/>
      </dsp:txXfrm>
    </dsp:sp>
    <dsp:sp modelId="{7C65263D-C6D7-4D78-8B7B-E3A32D4809D7}">
      <dsp:nvSpPr>
        <dsp:cNvPr id="0" name=""/>
        <dsp:cNvSpPr/>
      </dsp:nvSpPr>
      <dsp:spPr>
        <a:xfrm>
          <a:off x="4061191" y="4899543"/>
          <a:ext cx="2451307" cy="978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549" tIns="103549" rIns="103549" bIns="103549" numCol="1" spcCol="1270" anchor="ctr" anchorCtr="0">
          <a:noAutofit/>
        </a:bodyPr>
        <a:lstStyle/>
        <a:p>
          <a:pPr marL="0" lvl="0" indent="0" algn="l" defTabSz="488950">
            <a:lnSpc>
              <a:spcPct val="100000"/>
            </a:lnSpc>
            <a:spcBef>
              <a:spcPct val="0"/>
            </a:spcBef>
            <a:spcAft>
              <a:spcPct val="35000"/>
            </a:spcAft>
            <a:buNone/>
          </a:pPr>
          <a:r>
            <a:rPr lang="es-ES" sz="1100" kern="1200" dirty="0"/>
            <a:t>Gestor de tareas:</a:t>
          </a:r>
        </a:p>
        <a:p>
          <a:pPr marL="0" lvl="0" indent="0" algn="l" defTabSz="488950">
            <a:lnSpc>
              <a:spcPct val="100000"/>
            </a:lnSpc>
            <a:spcBef>
              <a:spcPct val="0"/>
            </a:spcBef>
            <a:spcAft>
              <a:spcPct val="35000"/>
            </a:spcAft>
            <a:buNone/>
          </a:pPr>
          <a:r>
            <a:rPr lang="es-ES" sz="1100" kern="1200" dirty="0"/>
            <a:t>compilación de CSS, transpilación de TS, empaquetado de la aplicación final (</a:t>
          </a:r>
          <a:r>
            <a:rPr lang="es-ES" sz="1100" kern="1200" dirty="0" err="1"/>
            <a:t>bundles</a:t>
          </a:r>
          <a:r>
            <a:rPr lang="es-ES" sz="1100" kern="1200" dirty="0"/>
            <a:t>) </a:t>
          </a:r>
          <a:endParaRPr lang="en-US" sz="1100" kern="1200" dirty="0"/>
        </a:p>
        <a:p>
          <a:pPr marL="0" lvl="0" indent="0" algn="l" defTabSz="488950">
            <a:lnSpc>
              <a:spcPct val="100000"/>
            </a:lnSpc>
            <a:spcBef>
              <a:spcPct val="0"/>
            </a:spcBef>
            <a:spcAft>
              <a:spcPct val="35000"/>
            </a:spcAft>
            <a:buNone/>
          </a:pPr>
          <a:endParaRPr lang="en-US" sz="1100" kern="1200" dirty="0"/>
        </a:p>
      </dsp:txBody>
      <dsp:txXfrm>
        <a:off x="4061191" y="4899543"/>
        <a:ext cx="2451307" cy="978415"/>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2D3848-73DD-4CD8-948E-88B0B2898352}">
      <dsp:nvSpPr>
        <dsp:cNvPr id="0" name=""/>
        <dsp:cNvSpPr/>
      </dsp:nvSpPr>
      <dsp:spPr>
        <a:xfrm>
          <a:off x="0" y="2092"/>
          <a:ext cx="6803753"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8C2D65A4-3AAE-4ECB-949B-FF035E491FB3}">
      <dsp:nvSpPr>
        <dsp:cNvPr id="0" name=""/>
        <dsp:cNvSpPr/>
      </dsp:nvSpPr>
      <dsp:spPr>
        <a:xfrm>
          <a:off x="0" y="2092"/>
          <a:ext cx="6803753" cy="1427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s-ES" sz="2600" kern="1200"/>
            <a:t>Se pueden inyectar directivas para utilizarlas en el controller</a:t>
          </a:r>
          <a:endParaRPr lang="en-US" sz="2600" kern="1200"/>
        </a:p>
      </dsp:txBody>
      <dsp:txXfrm>
        <a:off x="0" y="2092"/>
        <a:ext cx="6803753" cy="1427207"/>
      </dsp:txXfrm>
    </dsp:sp>
    <dsp:sp modelId="{E5E226C8-6980-4827-BA1F-1C50DED6022F}">
      <dsp:nvSpPr>
        <dsp:cNvPr id="0" name=""/>
        <dsp:cNvSpPr/>
      </dsp:nvSpPr>
      <dsp:spPr>
        <a:xfrm>
          <a:off x="0" y="1429299"/>
          <a:ext cx="6803753"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30AFD55C-E81C-402E-8E01-8D0F347541EA}">
      <dsp:nvSpPr>
        <dsp:cNvPr id="0" name=""/>
        <dsp:cNvSpPr/>
      </dsp:nvSpPr>
      <dsp:spPr>
        <a:xfrm>
          <a:off x="0" y="1429299"/>
          <a:ext cx="6803753" cy="1427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s-ES" sz="2600" kern="1200"/>
            <a:t>Para ello es necesario declararlar en el provider de un modulo, que proporcionara la instancia al correspondiente inyector</a:t>
          </a:r>
          <a:endParaRPr lang="en-US" sz="2600" kern="1200"/>
        </a:p>
      </dsp:txBody>
      <dsp:txXfrm>
        <a:off x="0" y="1429299"/>
        <a:ext cx="6803753" cy="1427207"/>
      </dsp:txXfrm>
    </dsp:sp>
    <dsp:sp modelId="{E58EAD8F-7AB6-4057-8062-C373EDD77977}">
      <dsp:nvSpPr>
        <dsp:cNvPr id="0" name=""/>
        <dsp:cNvSpPr/>
      </dsp:nvSpPr>
      <dsp:spPr>
        <a:xfrm>
          <a:off x="0" y="2856507"/>
          <a:ext cx="6803753"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F1A98497-C5B7-4458-94AE-57DF47BBBA67}">
      <dsp:nvSpPr>
        <dsp:cNvPr id="0" name=""/>
        <dsp:cNvSpPr/>
      </dsp:nvSpPr>
      <dsp:spPr>
        <a:xfrm>
          <a:off x="0" y="2856507"/>
          <a:ext cx="6803753" cy="1427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s-ES" sz="2600" kern="1200"/>
            <a:t>De esta forma se tiene acceso a la función transform, como un método estándar en la instancia del pipe proporcionada por el inyector</a:t>
          </a:r>
          <a:endParaRPr lang="en-US" sz="2600" kern="1200"/>
        </a:p>
      </dsp:txBody>
      <dsp:txXfrm>
        <a:off x="0" y="2856507"/>
        <a:ext cx="6803753" cy="14272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7E49A9-E672-47DD-95BC-408EE3717731}">
      <dsp:nvSpPr>
        <dsp:cNvPr id="0" name=""/>
        <dsp:cNvSpPr/>
      </dsp:nvSpPr>
      <dsp:spPr>
        <a:xfrm>
          <a:off x="0" y="0"/>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3F9ED9-88D0-46F5-865A-3A462F4F5D71}">
      <dsp:nvSpPr>
        <dsp:cNvPr id="0" name=""/>
        <dsp:cNvSpPr/>
      </dsp:nvSpPr>
      <dsp:spPr>
        <a:xfrm>
          <a:off x="0" y="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s-ES" sz="2600" kern="1200">
              <a:hlinkClick xmlns:r="http://schemas.openxmlformats.org/officeDocument/2006/relationships" r:id="rId1"/>
            </a:rPr>
            <a:t>https://dev.to/gsarciotto/migrating-and-configuring-eslint-with-angular-11-3fg1</a:t>
          </a:r>
          <a:endParaRPr lang="en-US" sz="2600" kern="1200"/>
        </a:p>
      </dsp:txBody>
      <dsp:txXfrm>
        <a:off x="0" y="0"/>
        <a:ext cx="6492875" cy="1276350"/>
      </dsp:txXfrm>
    </dsp:sp>
    <dsp:sp modelId="{5188562C-AD9F-4932-B80B-64E42088AD15}">
      <dsp:nvSpPr>
        <dsp:cNvPr id="0" name=""/>
        <dsp:cNvSpPr/>
      </dsp:nvSpPr>
      <dsp:spPr>
        <a:xfrm>
          <a:off x="0" y="1276350"/>
          <a:ext cx="6492875" cy="0"/>
        </a:xfrm>
        <a:prstGeom prst="line">
          <a:avLst/>
        </a:prstGeom>
        <a:solidFill>
          <a:schemeClr val="accent2">
            <a:hueOff val="-485121"/>
            <a:satOff val="-27976"/>
            <a:lumOff val="2876"/>
            <a:alphaOff val="0"/>
          </a:schemeClr>
        </a:solidFill>
        <a:ln w="12700" cap="flat" cmpd="sng" algn="ctr">
          <a:solidFill>
            <a:schemeClr val="accent2">
              <a:hueOff val="-485121"/>
              <a:satOff val="-27976"/>
              <a:lumOff val="28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DAD29C-6EFC-47D9-BE37-03C704864C0D}">
      <dsp:nvSpPr>
        <dsp:cNvPr id="0" name=""/>
        <dsp:cNvSpPr/>
      </dsp:nvSpPr>
      <dsp:spPr>
        <a:xfrm>
          <a:off x="0" y="127635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s-ES" sz="2600" kern="1200">
              <a:hlinkClick xmlns:r="http://schemas.openxmlformats.org/officeDocument/2006/relationships" r:id="rId2"/>
            </a:rPr>
            <a:t>https://dev.to/alexcamachogz/haz-tu-codigo-de-angular-elegante-con-eslint-y-prettier-1p7h</a:t>
          </a:r>
          <a:endParaRPr lang="en-US" sz="2600" kern="1200"/>
        </a:p>
      </dsp:txBody>
      <dsp:txXfrm>
        <a:off x="0" y="1276350"/>
        <a:ext cx="6492875" cy="1276350"/>
      </dsp:txXfrm>
    </dsp:sp>
    <dsp:sp modelId="{CE84582D-F57E-40E1-A173-AE4815901153}">
      <dsp:nvSpPr>
        <dsp:cNvPr id="0" name=""/>
        <dsp:cNvSpPr/>
      </dsp:nvSpPr>
      <dsp:spPr>
        <a:xfrm>
          <a:off x="0" y="2552700"/>
          <a:ext cx="6492875" cy="0"/>
        </a:xfrm>
        <a:prstGeom prst="line">
          <a:avLst/>
        </a:prstGeom>
        <a:solidFill>
          <a:schemeClr val="accent2">
            <a:hueOff val="-970242"/>
            <a:satOff val="-55952"/>
            <a:lumOff val="5752"/>
            <a:alphaOff val="0"/>
          </a:schemeClr>
        </a:solidFill>
        <a:ln w="12700" cap="flat" cmpd="sng" algn="ctr">
          <a:solidFill>
            <a:schemeClr val="accent2">
              <a:hueOff val="-970242"/>
              <a:satOff val="-55952"/>
              <a:lumOff val="57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252D45-5C21-43CD-9259-18A2B5F9B278}">
      <dsp:nvSpPr>
        <dsp:cNvPr id="0" name=""/>
        <dsp:cNvSpPr/>
      </dsp:nvSpPr>
      <dsp:spPr>
        <a:xfrm>
          <a:off x="0" y="255270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s-ES" sz="2600" kern="1200">
              <a:hlinkClick xmlns:r="http://schemas.openxmlformats.org/officeDocument/2006/relationships" r:id="rId3"/>
            </a:rPr>
            <a:t>https://github.com/angular-eslint/angular-eslint</a:t>
          </a:r>
          <a:endParaRPr lang="en-US" sz="2600" kern="1200"/>
        </a:p>
      </dsp:txBody>
      <dsp:txXfrm>
        <a:off x="0" y="2552700"/>
        <a:ext cx="6492875" cy="1276350"/>
      </dsp:txXfrm>
    </dsp:sp>
    <dsp:sp modelId="{4840848E-DC3F-4C45-A4DB-E04BBAC6F354}">
      <dsp:nvSpPr>
        <dsp:cNvPr id="0" name=""/>
        <dsp:cNvSpPr/>
      </dsp:nvSpPr>
      <dsp:spPr>
        <a:xfrm>
          <a:off x="0" y="3829050"/>
          <a:ext cx="6492875" cy="0"/>
        </a:xfrm>
        <a:prstGeom prst="line">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987EFE-5B17-40FE-A853-CCE24689DA15}">
      <dsp:nvSpPr>
        <dsp:cNvPr id="0" name=""/>
        <dsp:cNvSpPr/>
      </dsp:nvSpPr>
      <dsp:spPr>
        <a:xfrm>
          <a:off x="0" y="382905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s-ES" sz="2600" kern="1200">
              <a:hlinkClick xmlns:r="http://schemas.openxmlformats.org/officeDocument/2006/relationships" r:id="rId4"/>
            </a:rPr>
            <a:t>https://timdeschryver.dev/blog/migrating-a-tslint-rule-to-eslint-with-typescript-eslint</a:t>
          </a:r>
          <a:endParaRPr lang="en-US" sz="2600" kern="1200"/>
        </a:p>
      </dsp:txBody>
      <dsp:txXfrm>
        <a:off x="0" y="3829050"/>
        <a:ext cx="6492875" cy="12763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53BB99-A31F-482A-839C-2D33E6EBF358}">
      <dsp:nvSpPr>
        <dsp:cNvPr id="0" name=""/>
        <dsp:cNvSpPr/>
      </dsp:nvSpPr>
      <dsp:spPr>
        <a:xfrm>
          <a:off x="0" y="223632"/>
          <a:ext cx="6666833" cy="170469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s-ES" sz="3100" kern="1200"/>
            <a:t>métrica en las pruebas de software que mide la cantidad de pruebas realizadas por un conjunto de pruebas. </a:t>
          </a:r>
          <a:endParaRPr lang="en-US" sz="3100" kern="1200"/>
        </a:p>
      </dsp:txBody>
      <dsp:txXfrm>
        <a:off x="83216" y="306848"/>
        <a:ext cx="6500401" cy="1538258"/>
      </dsp:txXfrm>
    </dsp:sp>
    <dsp:sp modelId="{C840891E-F45D-4FBA-8E7C-A55A3D853412}">
      <dsp:nvSpPr>
        <dsp:cNvPr id="0" name=""/>
        <dsp:cNvSpPr/>
      </dsp:nvSpPr>
      <dsp:spPr>
        <a:xfrm>
          <a:off x="0" y="2017602"/>
          <a:ext cx="6666833" cy="1704690"/>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s-ES" sz="3100" kern="1200"/>
            <a:t>Incluirá la recopilación de información sobre </a:t>
          </a:r>
          <a:endParaRPr lang="en-US" sz="3100" kern="1200"/>
        </a:p>
      </dsp:txBody>
      <dsp:txXfrm>
        <a:off x="83216" y="2100818"/>
        <a:ext cx="6500401" cy="1538258"/>
      </dsp:txXfrm>
    </dsp:sp>
    <dsp:sp modelId="{F1E3EF25-C67D-4DDC-BDA8-3126474D22C9}">
      <dsp:nvSpPr>
        <dsp:cNvPr id="0" name=""/>
        <dsp:cNvSpPr/>
      </dsp:nvSpPr>
      <dsp:spPr>
        <a:xfrm>
          <a:off x="0" y="3722292"/>
          <a:ext cx="6666833" cy="15079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1672"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s-ES" sz="2400" kern="1200"/>
            <a:t>qué partes de un programa se ejecutan cuando se lleva a cabo el conjunto de pruebas </a:t>
          </a:r>
          <a:endParaRPr lang="en-US" sz="2400" kern="1200"/>
        </a:p>
        <a:p>
          <a:pPr marL="228600" lvl="1" indent="-228600" algn="l" defTabSz="1066800">
            <a:lnSpc>
              <a:spcPct val="90000"/>
            </a:lnSpc>
            <a:spcBef>
              <a:spcPct val="0"/>
            </a:spcBef>
            <a:spcAft>
              <a:spcPct val="20000"/>
            </a:spcAft>
            <a:buChar char="•"/>
          </a:pPr>
          <a:r>
            <a:rPr lang="es-ES" sz="2400" kern="1200"/>
            <a:t>para determinar qué ramas de sentencias condicionales se han tomado.</a:t>
          </a:r>
          <a:endParaRPr lang="en-US" sz="2400" kern="1200"/>
        </a:p>
      </dsp:txBody>
      <dsp:txXfrm>
        <a:off x="0" y="3722292"/>
        <a:ext cx="6666833" cy="150799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C605A5-FB75-4A8D-9BAB-26D52F8C9020}">
      <dsp:nvSpPr>
        <dsp:cNvPr id="0" name=""/>
        <dsp:cNvSpPr/>
      </dsp:nvSpPr>
      <dsp:spPr>
        <a:xfrm>
          <a:off x="0" y="1529251"/>
          <a:ext cx="6263640" cy="4536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1054F1F-DBC4-40F9-BE07-CE772D1994A8}">
      <dsp:nvSpPr>
        <dsp:cNvPr id="0" name=""/>
        <dsp:cNvSpPr/>
      </dsp:nvSpPr>
      <dsp:spPr>
        <a:xfrm>
          <a:off x="308239" y="760899"/>
          <a:ext cx="4384548" cy="53136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marL="0" lvl="0" indent="0" algn="l" defTabSz="800100">
            <a:lnSpc>
              <a:spcPct val="90000"/>
            </a:lnSpc>
            <a:spcBef>
              <a:spcPct val="0"/>
            </a:spcBef>
            <a:spcAft>
              <a:spcPct val="35000"/>
            </a:spcAft>
            <a:buNone/>
          </a:pPr>
          <a:r>
            <a:rPr lang="es-ES" sz="1800" kern="1200" dirty="0"/>
            <a:t>ng test --single-run (versiones anteriores)</a:t>
          </a:r>
          <a:endParaRPr lang="en-US" sz="1800" kern="1200" dirty="0"/>
        </a:p>
      </dsp:txBody>
      <dsp:txXfrm>
        <a:off x="334178" y="786838"/>
        <a:ext cx="4332670" cy="479482"/>
      </dsp:txXfrm>
    </dsp:sp>
    <dsp:sp modelId="{EBA5C697-EB0C-43D9-921D-33BFF7592BE6}">
      <dsp:nvSpPr>
        <dsp:cNvPr id="0" name=""/>
        <dsp:cNvSpPr/>
      </dsp:nvSpPr>
      <dsp:spPr>
        <a:xfrm>
          <a:off x="0" y="1527218"/>
          <a:ext cx="6263640" cy="1020600"/>
        </a:xfrm>
        <a:prstGeom prst="rect">
          <a:avLst/>
        </a:prstGeom>
        <a:solidFill>
          <a:schemeClr val="lt1">
            <a:alpha val="90000"/>
            <a:hueOff val="0"/>
            <a:satOff val="0"/>
            <a:lumOff val="0"/>
            <a:alphaOff val="0"/>
          </a:schemeClr>
        </a:solidFill>
        <a:ln w="12700" cap="flat" cmpd="sng" algn="ctr">
          <a:solidFill>
            <a:schemeClr val="accent5">
              <a:hueOff val="-2252848"/>
              <a:satOff val="-5806"/>
              <a:lumOff val="-392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6128" tIns="374904" rIns="486128" bIns="128016" numCol="1" spcCol="1270" anchor="t" anchorCtr="0">
          <a:noAutofit/>
        </a:bodyPr>
        <a:lstStyle/>
        <a:p>
          <a:pPr marL="171450" lvl="1" indent="-171450" algn="l" defTabSz="800100">
            <a:lnSpc>
              <a:spcPct val="90000"/>
            </a:lnSpc>
            <a:spcBef>
              <a:spcPct val="0"/>
            </a:spcBef>
            <a:spcAft>
              <a:spcPct val="15000"/>
            </a:spcAft>
            <a:buChar char="•"/>
          </a:pPr>
          <a:r>
            <a:rPr lang="es-ES" sz="1800" kern="1200" dirty="0"/>
            <a:t>ejecuta la batería completa de test una sola vez mostrando el resultado en la ventana de comandos</a:t>
          </a:r>
          <a:endParaRPr lang="en-US" sz="1800" kern="1200" dirty="0"/>
        </a:p>
      </dsp:txBody>
      <dsp:txXfrm>
        <a:off x="0" y="1527218"/>
        <a:ext cx="6263640" cy="1020600"/>
      </dsp:txXfrm>
    </dsp:sp>
    <dsp:sp modelId="{55623B1B-D550-46CA-8AFE-0ACD3799EA4C}">
      <dsp:nvSpPr>
        <dsp:cNvPr id="0" name=""/>
        <dsp:cNvSpPr/>
      </dsp:nvSpPr>
      <dsp:spPr>
        <a:xfrm>
          <a:off x="313182" y="1261538"/>
          <a:ext cx="4384548" cy="531360"/>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marL="0" lvl="0" indent="0" algn="l" defTabSz="800100">
            <a:lnSpc>
              <a:spcPct val="90000"/>
            </a:lnSpc>
            <a:spcBef>
              <a:spcPct val="0"/>
            </a:spcBef>
            <a:spcAft>
              <a:spcPct val="35000"/>
            </a:spcAft>
            <a:buNone/>
          </a:pPr>
          <a:r>
            <a:rPr lang="es-ES" sz="1800" kern="1200" dirty="0"/>
            <a:t>ng test –</a:t>
          </a:r>
          <a:r>
            <a:rPr lang="es-ES" sz="1800" kern="1200" dirty="0" err="1"/>
            <a:t>watch</a:t>
          </a:r>
          <a:r>
            <a:rPr lang="es-ES" sz="1800" kern="1200" dirty="0"/>
            <a:t> false</a:t>
          </a:r>
          <a:endParaRPr lang="en-US" sz="1800" kern="1200" dirty="0"/>
        </a:p>
      </dsp:txBody>
      <dsp:txXfrm>
        <a:off x="339121" y="1287477"/>
        <a:ext cx="4332670" cy="479482"/>
      </dsp:txXfrm>
    </dsp:sp>
    <dsp:sp modelId="{2CD20497-CF85-45D8-8F76-3BFE486AD176}">
      <dsp:nvSpPr>
        <dsp:cNvPr id="0" name=""/>
        <dsp:cNvSpPr/>
      </dsp:nvSpPr>
      <dsp:spPr>
        <a:xfrm>
          <a:off x="0" y="2910698"/>
          <a:ext cx="6263640" cy="1020600"/>
        </a:xfrm>
        <a:prstGeom prst="rect">
          <a:avLst/>
        </a:prstGeom>
        <a:solidFill>
          <a:schemeClr val="lt1">
            <a:alpha val="90000"/>
            <a:hueOff val="0"/>
            <a:satOff val="0"/>
            <a:lumOff val="0"/>
            <a:alphaOff val="0"/>
          </a:schemeClr>
        </a:solidFill>
        <a:ln w="12700" cap="flat" cmpd="sng" algn="ctr">
          <a:solidFill>
            <a:schemeClr val="accent5">
              <a:hueOff val="-4505695"/>
              <a:satOff val="-11613"/>
              <a:lumOff val="-784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6128" tIns="374904" rIns="486128" bIns="128016" numCol="1" spcCol="1270" anchor="t" anchorCtr="0">
          <a:noAutofit/>
        </a:bodyPr>
        <a:lstStyle/>
        <a:p>
          <a:pPr marL="171450" lvl="1" indent="-171450" algn="l" defTabSz="800100">
            <a:lnSpc>
              <a:spcPct val="90000"/>
            </a:lnSpc>
            <a:spcBef>
              <a:spcPct val="0"/>
            </a:spcBef>
            <a:spcAft>
              <a:spcPct val="15000"/>
            </a:spcAft>
            <a:buChar char="•"/>
          </a:pPr>
          <a:r>
            <a:rPr lang="es-ES" sz="1800" kern="1200" dirty="0"/>
            <a:t>crea un informe de cobertura, indicando que parte del código está cubierta por las pruebas</a:t>
          </a:r>
          <a:endParaRPr lang="en-US" sz="1800" kern="1200" dirty="0"/>
        </a:p>
      </dsp:txBody>
      <dsp:txXfrm>
        <a:off x="0" y="2910698"/>
        <a:ext cx="6263640" cy="1020600"/>
      </dsp:txXfrm>
    </dsp:sp>
    <dsp:sp modelId="{D38A75F5-643C-4C20-825D-8157E3112BF6}">
      <dsp:nvSpPr>
        <dsp:cNvPr id="0" name=""/>
        <dsp:cNvSpPr/>
      </dsp:nvSpPr>
      <dsp:spPr>
        <a:xfrm>
          <a:off x="313182" y="2645018"/>
          <a:ext cx="4384548" cy="531360"/>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marL="0" lvl="0" indent="0" algn="l" defTabSz="800100">
            <a:lnSpc>
              <a:spcPct val="90000"/>
            </a:lnSpc>
            <a:spcBef>
              <a:spcPct val="0"/>
            </a:spcBef>
            <a:spcAft>
              <a:spcPct val="35000"/>
            </a:spcAft>
            <a:buNone/>
          </a:pPr>
          <a:r>
            <a:rPr lang="es-ES" sz="1800" kern="1200"/>
            <a:t>ng test --code-coverage</a:t>
          </a:r>
          <a:endParaRPr lang="en-US" sz="1800" kern="1200"/>
        </a:p>
      </dsp:txBody>
      <dsp:txXfrm>
        <a:off x="339121" y="2670957"/>
        <a:ext cx="4332670" cy="479482"/>
      </dsp:txXfrm>
    </dsp:sp>
    <dsp:sp modelId="{EBBE1CED-2A08-4237-98C4-E5BBD47D3732}">
      <dsp:nvSpPr>
        <dsp:cNvPr id="0" name=""/>
        <dsp:cNvSpPr/>
      </dsp:nvSpPr>
      <dsp:spPr>
        <a:xfrm>
          <a:off x="0" y="4294179"/>
          <a:ext cx="6263640" cy="765450"/>
        </a:xfrm>
        <a:prstGeom prst="rect">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6128" tIns="374904" rIns="486128" bIns="128016" numCol="1" spcCol="1270" anchor="t" anchorCtr="0">
          <a:noAutofit/>
        </a:bodyPr>
        <a:lstStyle/>
        <a:p>
          <a:pPr marL="171450" lvl="1" indent="-171450" algn="l" defTabSz="800100">
            <a:lnSpc>
              <a:spcPct val="90000"/>
            </a:lnSpc>
            <a:spcBef>
              <a:spcPct val="0"/>
            </a:spcBef>
            <a:spcAft>
              <a:spcPct val="15000"/>
            </a:spcAft>
            <a:buChar char="•"/>
          </a:pPr>
          <a:r>
            <a:rPr lang="es-ES" sz="1800" kern="1200"/>
            <a:t>combina los dos anteriores</a:t>
          </a:r>
          <a:endParaRPr lang="en-US" sz="1800" kern="1200"/>
        </a:p>
      </dsp:txBody>
      <dsp:txXfrm>
        <a:off x="0" y="4294179"/>
        <a:ext cx="6263640" cy="765450"/>
      </dsp:txXfrm>
    </dsp:sp>
    <dsp:sp modelId="{44C82828-3D4B-45AA-ACC8-DB5888C609A3}">
      <dsp:nvSpPr>
        <dsp:cNvPr id="0" name=""/>
        <dsp:cNvSpPr/>
      </dsp:nvSpPr>
      <dsp:spPr>
        <a:xfrm>
          <a:off x="313182" y="4028498"/>
          <a:ext cx="4384548" cy="53136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marL="0" lvl="0" indent="0" algn="l" defTabSz="800100">
            <a:lnSpc>
              <a:spcPct val="90000"/>
            </a:lnSpc>
            <a:spcBef>
              <a:spcPct val="0"/>
            </a:spcBef>
            <a:spcAft>
              <a:spcPct val="35000"/>
            </a:spcAft>
            <a:buNone/>
          </a:pPr>
          <a:r>
            <a:rPr lang="es-ES" sz="1800" kern="1200" dirty="0"/>
            <a:t>ng test –</a:t>
          </a:r>
          <a:r>
            <a:rPr lang="es-ES" sz="1800" kern="1200" dirty="0" err="1"/>
            <a:t>watch</a:t>
          </a:r>
          <a:r>
            <a:rPr lang="es-ES" sz="1800" kern="1200" dirty="0"/>
            <a:t> false --</a:t>
          </a:r>
          <a:r>
            <a:rPr lang="es-ES" sz="1800" kern="1200" dirty="0" err="1"/>
            <a:t>code-coverage</a:t>
          </a:r>
          <a:endParaRPr lang="en-US" sz="1800" kern="1200" dirty="0"/>
        </a:p>
      </dsp:txBody>
      <dsp:txXfrm>
        <a:off x="339121" y="4054437"/>
        <a:ext cx="4332670" cy="47948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3F37EF-6926-46C1-BB4A-AA376F9A907A}">
      <dsp:nvSpPr>
        <dsp:cNvPr id="0" name=""/>
        <dsp:cNvSpPr/>
      </dsp:nvSpPr>
      <dsp:spPr>
        <a:xfrm rot="5400000">
          <a:off x="3976923" y="-1516357"/>
          <a:ext cx="904654" cy="4168706"/>
        </a:xfrm>
        <a:prstGeom prst="round2Same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None/>
          </a:pPr>
          <a:r>
            <a:rPr lang="bin-NG" sz="1800" kern="1200" dirty="0"/>
            <a:t>npm init -y </a:t>
          </a:r>
          <a:endParaRPr lang="es-ES" sz="1800" kern="1200" dirty="0"/>
        </a:p>
      </dsp:txBody>
      <dsp:txXfrm rot="-5400000">
        <a:off x="2344897" y="159831"/>
        <a:ext cx="4124544" cy="816330"/>
      </dsp:txXfrm>
    </dsp:sp>
    <dsp:sp modelId="{1551CA7F-B5A7-43BC-AB5F-D08C25F7D85D}">
      <dsp:nvSpPr>
        <dsp:cNvPr id="0" name=""/>
        <dsp:cNvSpPr/>
      </dsp:nvSpPr>
      <dsp:spPr>
        <a:xfrm>
          <a:off x="0" y="2586"/>
          <a:ext cx="2344897" cy="113081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kern="1200" dirty="0"/>
            <a:t>Inicialización de proyecto npm</a:t>
          </a:r>
        </a:p>
      </dsp:txBody>
      <dsp:txXfrm>
        <a:off x="55202" y="57788"/>
        <a:ext cx="2234493" cy="1020413"/>
      </dsp:txXfrm>
    </dsp:sp>
    <dsp:sp modelId="{B1AD913E-0CA0-42E5-A720-EF4BA0F41CB8}">
      <dsp:nvSpPr>
        <dsp:cNvPr id="0" name=""/>
        <dsp:cNvSpPr/>
      </dsp:nvSpPr>
      <dsp:spPr>
        <a:xfrm rot="5400000">
          <a:off x="3976923" y="-328999"/>
          <a:ext cx="904654" cy="4168706"/>
        </a:xfrm>
        <a:prstGeom prst="round2SameRect">
          <a:avLst/>
        </a:prstGeom>
        <a:solidFill>
          <a:schemeClr val="accent5">
            <a:tint val="40000"/>
            <a:alpha val="90000"/>
            <a:hueOff val="-1684941"/>
            <a:satOff val="-5708"/>
            <a:lumOff val="-732"/>
            <a:alphaOff val="0"/>
          </a:schemeClr>
        </a:solidFill>
        <a:ln w="12700" cap="flat" cmpd="sng" algn="ctr">
          <a:solidFill>
            <a:schemeClr val="accent5">
              <a:tint val="40000"/>
              <a:alpha val="90000"/>
              <a:hueOff val="-1684941"/>
              <a:satOff val="-5708"/>
              <a:lumOff val="-73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None/>
          </a:pPr>
          <a:r>
            <a:rPr lang="bin-NG" sz="1800" kern="1200"/>
            <a:t>npm install -D jasmine </a:t>
          </a:r>
          <a:endParaRPr lang="en-US" sz="1800" kern="1200"/>
        </a:p>
      </dsp:txBody>
      <dsp:txXfrm rot="-5400000">
        <a:off x="2344897" y="1347189"/>
        <a:ext cx="4124544" cy="816330"/>
      </dsp:txXfrm>
    </dsp:sp>
    <dsp:sp modelId="{FFBB4BD1-4527-41C0-BF75-5C430D97030A}">
      <dsp:nvSpPr>
        <dsp:cNvPr id="0" name=""/>
        <dsp:cNvSpPr/>
      </dsp:nvSpPr>
      <dsp:spPr>
        <a:xfrm>
          <a:off x="0" y="1189945"/>
          <a:ext cx="2344897" cy="1130817"/>
        </a:xfrm>
        <a:prstGeom prst="round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kern="1200" dirty="0"/>
            <a:t>Instalación de Jasmine incorporándolo a  </a:t>
          </a:r>
          <a:r>
            <a:rPr lang="bin-NG" sz="1800" kern="1200" noProof="0" dirty="0"/>
            <a:t>package.json</a:t>
          </a:r>
        </a:p>
      </dsp:txBody>
      <dsp:txXfrm>
        <a:off x="55202" y="1245147"/>
        <a:ext cx="2234493" cy="1020413"/>
      </dsp:txXfrm>
    </dsp:sp>
    <dsp:sp modelId="{81461CF7-FCF9-45A1-8001-2F3FC96D366B}">
      <dsp:nvSpPr>
        <dsp:cNvPr id="0" name=""/>
        <dsp:cNvSpPr/>
      </dsp:nvSpPr>
      <dsp:spPr>
        <a:xfrm rot="5400000">
          <a:off x="3976923" y="858359"/>
          <a:ext cx="904654" cy="4168706"/>
        </a:xfrm>
        <a:prstGeom prst="round2SameRect">
          <a:avLst/>
        </a:prstGeom>
        <a:solidFill>
          <a:schemeClr val="accent5">
            <a:tint val="40000"/>
            <a:alpha val="90000"/>
            <a:hueOff val="-3369881"/>
            <a:satOff val="-11416"/>
            <a:lumOff val="-1464"/>
            <a:alphaOff val="0"/>
          </a:schemeClr>
        </a:solidFill>
        <a:ln w="12700" cap="flat" cmpd="sng" algn="ctr">
          <a:solidFill>
            <a:schemeClr val="accent5">
              <a:tint val="40000"/>
              <a:alpha val="90000"/>
              <a:hueOff val="-3369881"/>
              <a:satOff val="-11416"/>
              <a:lumOff val="-146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None/>
          </a:pPr>
          <a:r>
            <a:rPr lang="bin-NG" sz="1800" kern="1200"/>
            <a:t>node node_modules/jasmine/bin/jasmine init </a:t>
          </a:r>
          <a:endParaRPr lang="en-US" sz="1800" kern="1200"/>
        </a:p>
      </dsp:txBody>
      <dsp:txXfrm rot="-5400000">
        <a:off x="2344897" y="2534547"/>
        <a:ext cx="4124544" cy="816330"/>
      </dsp:txXfrm>
    </dsp:sp>
    <dsp:sp modelId="{733A4C23-2C96-43B0-8995-C68A58476034}">
      <dsp:nvSpPr>
        <dsp:cNvPr id="0" name=""/>
        <dsp:cNvSpPr/>
      </dsp:nvSpPr>
      <dsp:spPr>
        <a:xfrm>
          <a:off x="0" y="2377304"/>
          <a:ext cx="2344897" cy="1130817"/>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kern="1200"/>
            <a:t>Inicialización de Jasmine en el proyecto </a:t>
          </a:r>
          <a:endParaRPr lang="en-US" sz="1800" kern="1200"/>
        </a:p>
      </dsp:txBody>
      <dsp:txXfrm>
        <a:off x="55202" y="2432506"/>
        <a:ext cx="2234493" cy="1020413"/>
      </dsp:txXfrm>
    </dsp:sp>
    <dsp:sp modelId="{9C8C9CF7-CCD2-4791-A700-6AC36D998648}">
      <dsp:nvSpPr>
        <dsp:cNvPr id="0" name=""/>
        <dsp:cNvSpPr/>
      </dsp:nvSpPr>
      <dsp:spPr>
        <a:xfrm rot="5400000">
          <a:off x="3976923" y="2045718"/>
          <a:ext cx="904654" cy="4168706"/>
        </a:xfrm>
        <a:prstGeom prst="round2SameRect">
          <a:avLst/>
        </a:prstGeom>
        <a:solidFill>
          <a:schemeClr val="accent5">
            <a:tint val="40000"/>
            <a:alpha val="90000"/>
            <a:hueOff val="-5054821"/>
            <a:satOff val="-17124"/>
            <a:lumOff val="-2196"/>
            <a:alphaOff val="0"/>
          </a:schemeClr>
        </a:solidFill>
        <a:ln w="12700" cap="flat" cmpd="sng" algn="ctr">
          <a:solidFill>
            <a:schemeClr val="accent5">
              <a:tint val="40000"/>
              <a:alpha val="90000"/>
              <a:hueOff val="-5054821"/>
              <a:satOff val="-17124"/>
              <a:lumOff val="-219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Font typeface="+mj-lt"/>
            <a:buAutoNum type="arabicPeriod"/>
          </a:pPr>
          <a:r>
            <a:rPr lang="bin-NG" sz="1800" kern="1200"/>
            <a:t>"scripts": { "test": "jasmine" } </a:t>
          </a:r>
          <a:endParaRPr lang="en-US" sz="1800" kern="1200"/>
        </a:p>
      </dsp:txBody>
      <dsp:txXfrm rot="-5400000">
        <a:off x="2344897" y="3721906"/>
        <a:ext cx="4124544" cy="816330"/>
      </dsp:txXfrm>
    </dsp:sp>
    <dsp:sp modelId="{B9762DB2-6069-4279-8718-7177192DC431}">
      <dsp:nvSpPr>
        <dsp:cNvPr id="0" name=""/>
        <dsp:cNvSpPr/>
      </dsp:nvSpPr>
      <dsp:spPr>
        <a:xfrm>
          <a:off x="0" y="3564662"/>
          <a:ext cx="2344897" cy="1130817"/>
        </a:xfrm>
        <a:prstGeom prst="round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kern="1200"/>
            <a:t>Establecer Jasmine como script test en package.json </a:t>
          </a:r>
          <a:endParaRPr lang="en-US" sz="1800" kern="1200"/>
        </a:p>
      </dsp:txBody>
      <dsp:txXfrm>
        <a:off x="55202" y="3619864"/>
        <a:ext cx="2234493" cy="1020413"/>
      </dsp:txXfrm>
    </dsp:sp>
    <dsp:sp modelId="{39DA5EED-563D-4DE0-9827-89374B559814}">
      <dsp:nvSpPr>
        <dsp:cNvPr id="0" name=""/>
        <dsp:cNvSpPr/>
      </dsp:nvSpPr>
      <dsp:spPr>
        <a:xfrm rot="5400000">
          <a:off x="3976923" y="3233077"/>
          <a:ext cx="904654" cy="4168706"/>
        </a:xfrm>
        <a:prstGeom prst="round2SameRect">
          <a:avLst/>
        </a:prstGeom>
        <a:solidFill>
          <a:schemeClr val="accent5">
            <a:tint val="40000"/>
            <a:alpha val="90000"/>
            <a:hueOff val="-6739762"/>
            <a:satOff val="-22832"/>
            <a:lumOff val="-2928"/>
            <a:alphaOff val="0"/>
          </a:schemeClr>
        </a:solidFill>
        <a:ln w="12700" cap="flat" cmpd="sng" algn="ctr">
          <a:solidFill>
            <a:schemeClr val="accent5">
              <a:tint val="40000"/>
              <a:alpha val="90000"/>
              <a:hueOff val="-6739762"/>
              <a:satOff val="-22832"/>
              <a:lumOff val="-29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None/>
          </a:pPr>
          <a:r>
            <a:rPr lang="bin-NG" sz="1800" kern="1200"/>
            <a:t>npm test </a:t>
          </a:r>
          <a:endParaRPr lang="en-US" sz="1800" kern="1200"/>
        </a:p>
      </dsp:txBody>
      <dsp:txXfrm rot="-5400000">
        <a:off x="2344897" y="4909265"/>
        <a:ext cx="4124544" cy="816330"/>
      </dsp:txXfrm>
    </dsp:sp>
    <dsp:sp modelId="{06E18DE4-EA22-4AA6-B657-C8332FADB27B}">
      <dsp:nvSpPr>
        <dsp:cNvPr id="0" name=""/>
        <dsp:cNvSpPr/>
      </dsp:nvSpPr>
      <dsp:spPr>
        <a:xfrm>
          <a:off x="0" y="4752021"/>
          <a:ext cx="2344897" cy="1130817"/>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kern="1200"/>
            <a:t>Ejecución de los tests </a:t>
          </a:r>
          <a:endParaRPr lang="en-US" sz="1800" kern="1200"/>
        </a:p>
      </dsp:txBody>
      <dsp:txXfrm>
        <a:off x="55202" y="4807223"/>
        <a:ext cx="2234493" cy="102041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B716B2-3608-4D7F-A170-99A4255AFE9C}">
      <dsp:nvSpPr>
        <dsp:cNvPr id="0" name=""/>
        <dsp:cNvSpPr/>
      </dsp:nvSpPr>
      <dsp:spPr>
        <a:xfrm>
          <a:off x="178949" y="54203"/>
          <a:ext cx="1015709" cy="1015709"/>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EABA467-B2A9-43D8-B65C-23E2D81B612F}">
      <dsp:nvSpPr>
        <dsp:cNvPr id="0" name=""/>
        <dsp:cNvSpPr/>
      </dsp:nvSpPr>
      <dsp:spPr>
        <a:xfrm>
          <a:off x="392248" y="267502"/>
          <a:ext cx="589111" cy="58911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53605C-6D31-4525-B74F-E8BD399019A3}">
      <dsp:nvSpPr>
        <dsp:cNvPr id="0" name=""/>
        <dsp:cNvSpPr/>
      </dsp:nvSpPr>
      <dsp:spPr>
        <a:xfrm>
          <a:off x="1412310" y="54203"/>
          <a:ext cx="2394171" cy="1015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bin-NG" sz="1800" kern="1200" noProof="0" dirty="0"/>
            <a:t>beforeAll</a:t>
          </a:r>
          <a:r>
            <a:rPr lang="es-ES" sz="1800" kern="1200" dirty="0"/>
            <a:t> -&gt; elementos de configuración del conjunto de toda la suite </a:t>
          </a:r>
          <a:endParaRPr lang="en-US" sz="1800" kern="1200" dirty="0"/>
        </a:p>
      </dsp:txBody>
      <dsp:txXfrm>
        <a:off x="1412310" y="54203"/>
        <a:ext cx="2394171" cy="1015709"/>
      </dsp:txXfrm>
    </dsp:sp>
    <dsp:sp modelId="{30E95C0F-4072-4DED-9E9F-048090A7071B}">
      <dsp:nvSpPr>
        <dsp:cNvPr id="0" name=""/>
        <dsp:cNvSpPr/>
      </dsp:nvSpPr>
      <dsp:spPr>
        <a:xfrm>
          <a:off x="4223648" y="54203"/>
          <a:ext cx="1015709" cy="1015709"/>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B80577-49F4-4C0B-9371-C03908724DE7}">
      <dsp:nvSpPr>
        <dsp:cNvPr id="0" name=""/>
        <dsp:cNvSpPr/>
      </dsp:nvSpPr>
      <dsp:spPr>
        <a:xfrm>
          <a:off x="4436947" y="267502"/>
          <a:ext cx="589111" cy="58911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B9BCD7A-1DE4-4ECA-8239-45DE39D62294}">
      <dsp:nvSpPr>
        <dsp:cNvPr id="0" name=""/>
        <dsp:cNvSpPr/>
      </dsp:nvSpPr>
      <dsp:spPr>
        <a:xfrm>
          <a:off x="5457009" y="54203"/>
          <a:ext cx="2394171" cy="1015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bin-NG" sz="1800" kern="1200" noProof="0" dirty="0"/>
            <a:t>beforeEach</a:t>
          </a:r>
          <a:r>
            <a:rPr lang="es-ES" sz="1800" kern="1200" dirty="0"/>
            <a:t> -&gt; elementos  de configuración reseteados antes de cada especulación </a:t>
          </a:r>
          <a:endParaRPr lang="en-US" sz="1800" kern="1200" dirty="0"/>
        </a:p>
      </dsp:txBody>
      <dsp:txXfrm>
        <a:off x="5457009" y="54203"/>
        <a:ext cx="2394171" cy="1015709"/>
      </dsp:txXfrm>
    </dsp:sp>
    <dsp:sp modelId="{1E1DB479-BF0D-470B-B587-9FC64D5CF66C}">
      <dsp:nvSpPr>
        <dsp:cNvPr id="0" name=""/>
        <dsp:cNvSpPr/>
      </dsp:nvSpPr>
      <dsp:spPr>
        <a:xfrm>
          <a:off x="178949" y="1508189"/>
          <a:ext cx="1015709" cy="1015709"/>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1C4975A-3641-48C4-9EF0-BEABC641234C}">
      <dsp:nvSpPr>
        <dsp:cNvPr id="0" name=""/>
        <dsp:cNvSpPr/>
      </dsp:nvSpPr>
      <dsp:spPr>
        <a:xfrm>
          <a:off x="392248" y="1721488"/>
          <a:ext cx="589111" cy="58911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4348B7-2044-4931-8BA1-150E51E15AEA}">
      <dsp:nvSpPr>
        <dsp:cNvPr id="0" name=""/>
        <dsp:cNvSpPr/>
      </dsp:nvSpPr>
      <dsp:spPr>
        <a:xfrm>
          <a:off x="1412310" y="1508189"/>
          <a:ext cx="2394171" cy="1015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bin-NG" sz="1800" kern="1200" noProof="0" dirty="0"/>
            <a:t>afterEach</a:t>
          </a:r>
          <a:r>
            <a:rPr lang="es-ES" sz="1800" kern="1200" dirty="0"/>
            <a:t> -&gt; elementos de estado que se recuperan después de cada especulación </a:t>
          </a:r>
          <a:endParaRPr lang="en-US" sz="1800" kern="1200" dirty="0"/>
        </a:p>
      </dsp:txBody>
      <dsp:txXfrm>
        <a:off x="1412310" y="1508189"/>
        <a:ext cx="2394171" cy="1015709"/>
      </dsp:txXfrm>
    </dsp:sp>
    <dsp:sp modelId="{C2329FDC-F1DF-4363-B34E-B9A8D2A5E4F3}">
      <dsp:nvSpPr>
        <dsp:cNvPr id="0" name=""/>
        <dsp:cNvSpPr/>
      </dsp:nvSpPr>
      <dsp:spPr>
        <a:xfrm>
          <a:off x="4223648" y="1508189"/>
          <a:ext cx="1015709" cy="1015709"/>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7D662AC-9A27-42F1-A6A7-3885C11F47ED}">
      <dsp:nvSpPr>
        <dsp:cNvPr id="0" name=""/>
        <dsp:cNvSpPr/>
      </dsp:nvSpPr>
      <dsp:spPr>
        <a:xfrm>
          <a:off x="4436947" y="1721488"/>
          <a:ext cx="589111" cy="58911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1ECFD4A-E1C6-4A2E-9690-C75CC124E742}">
      <dsp:nvSpPr>
        <dsp:cNvPr id="0" name=""/>
        <dsp:cNvSpPr/>
      </dsp:nvSpPr>
      <dsp:spPr>
        <a:xfrm>
          <a:off x="5457009" y="1508189"/>
          <a:ext cx="2394171" cy="1015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bin-NG" sz="1800" kern="1200" noProof="0" dirty="0"/>
            <a:t>afterAll</a:t>
          </a:r>
          <a:r>
            <a:rPr lang="es-ES" sz="1800" kern="1200" dirty="0"/>
            <a:t> -&gt; elementos de estado que se recuperan después de toda la suite </a:t>
          </a:r>
          <a:endParaRPr lang="en-US" sz="1800" kern="1200" dirty="0"/>
        </a:p>
      </dsp:txBody>
      <dsp:txXfrm>
        <a:off x="5457009" y="1508189"/>
        <a:ext cx="2394171" cy="101570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F51D5B-9F6B-479F-8CCA-D0356DF0D955}">
      <dsp:nvSpPr>
        <dsp:cNvPr id="0" name=""/>
        <dsp:cNvSpPr/>
      </dsp:nvSpPr>
      <dsp:spPr>
        <a:xfrm>
          <a:off x="0" y="84402"/>
          <a:ext cx="6513603" cy="185562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s-ES" sz="2600" kern="1200"/>
            <a:t>Un espía se define como una función específica de prueba que intercepta llamadas a una función subyacente en el código de la aplicación</a:t>
          </a:r>
          <a:endParaRPr lang="en-US" sz="2600" kern="1200"/>
        </a:p>
      </dsp:txBody>
      <dsp:txXfrm>
        <a:off x="90584" y="174986"/>
        <a:ext cx="6332435" cy="1674452"/>
      </dsp:txXfrm>
    </dsp:sp>
    <dsp:sp modelId="{B4BB032D-8AB2-466D-8F9F-67E70B060473}">
      <dsp:nvSpPr>
        <dsp:cNvPr id="0" name=""/>
        <dsp:cNvSpPr/>
      </dsp:nvSpPr>
      <dsp:spPr>
        <a:xfrm>
          <a:off x="0" y="2014902"/>
          <a:ext cx="6513603" cy="1855620"/>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s-ES" sz="2600" kern="1200"/>
            <a:t>La función espía despacha su propia implementación cuando se llama a la función subyacente</a:t>
          </a:r>
          <a:endParaRPr lang="en-US" sz="2600" kern="1200"/>
        </a:p>
      </dsp:txBody>
      <dsp:txXfrm>
        <a:off x="90584" y="2105486"/>
        <a:ext cx="6332435" cy="1674452"/>
      </dsp:txXfrm>
    </dsp:sp>
    <dsp:sp modelId="{E2CB547C-C31B-4061-A3C1-9D1A5BB0D534}">
      <dsp:nvSpPr>
        <dsp:cNvPr id="0" name=""/>
        <dsp:cNvSpPr/>
      </dsp:nvSpPr>
      <dsp:spPr>
        <a:xfrm>
          <a:off x="0" y="3945403"/>
          <a:ext cx="6513603" cy="185562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s-ES" sz="2600" kern="1200"/>
            <a:t>Tiene por objetivo probar la interfaz en lugar de la implementación. </a:t>
          </a:r>
          <a:endParaRPr lang="en-US" sz="2600" kern="1200"/>
        </a:p>
      </dsp:txBody>
      <dsp:txXfrm>
        <a:off x="90584" y="4035987"/>
        <a:ext cx="6332435" cy="167445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D8AE53-948D-43BF-88CE-B57A914C397A}">
      <dsp:nvSpPr>
        <dsp:cNvPr id="0" name=""/>
        <dsp:cNvSpPr/>
      </dsp:nvSpPr>
      <dsp:spPr>
        <a:xfrm>
          <a:off x="0" y="540798"/>
          <a:ext cx="6513603" cy="111230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s-ES" sz="2800" kern="1200"/>
            <a:t>Existen tres operadores para definir spies</a:t>
          </a:r>
          <a:endParaRPr lang="en-US" sz="2800" kern="1200"/>
        </a:p>
      </dsp:txBody>
      <dsp:txXfrm>
        <a:off x="54298" y="595096"/>
        <a:ext cx="6405007" cy="1003708"/>
      </dsp:txXfrm>
    </dsp:sp>
    <dsp:sp modelId="{833E2A58-656E-4D18-9C56-CDBB0D7A6CBB}">
      <dsp:nvSpPr>
        <dsp:cNvPr id="0" name=""/>
        <dsp:cNvSpPr/>
      </dsp:nvSpPr>
      <dsp:spPr>
        <a:xfrm>
          <a:off x="0" y="1653102"/>
          <a:ext cx="6513603" cy="1449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807"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s-ES" sz="2200" kern="1200" dirty="0" err="1"/>
            <a:t>spyOn</a:t>
          </a:r>
          <a:r>
            <a:rPr lang="es-ES" sz="2200" kern="1200" dirty="0"/>
            <a:t> (clase, ‘</a:t>
          </a:r>
          <a:r>
            <a:rPr lang="es-ES" sz="2200" kern="1200" dirty="0" err="1"/>
            <a:t>metodo</a:t>
          </a:r>
          <a:r>
            <a:rPr lang="es-ES" sz="2200" kern="1200" dirty="0"/>
            <a:t>’)</a:t>
          </a:r>
          <a:endParaRPr lang="en-US" sz="2200" kern="1200" dirty="0"/>
        </a:p>
        <a:p>
          <a:pPr marL="228600" lvl="1" indent="-228600" algn="l" defTabSz="977900">
            <a:lnSpc>
              <a:spcPct val="90000"/>
            </a:lnSpc>
            <a:spcBef>
              <a:spcPct val="0"/>
            </a:spcBef>
            <a:spcAft>
              <a:spcPct val="20000"/>
            </a:spcAft>
            <a:buChar char="•"/>
          </a:pPr>
          <a:r>
            <a:rPr lang="es-ES" sz="2200" kern="1200"/>
            <a:t>spyOnAllFunctions -&gt; funciones propias (no del prototipo) </a:t>
          </a:r>
          <a:endParaRPr lang="en-US" sz="2200" kern="1200"/>
        </a:p>
        <a:p>
          <a:pPr marL="228600" lvl="1" indent="-228600" algn="l" defTabSz="977900">
            <a:lnSpc>
              <a:spcPct val="90000"/>
            </a:lnSpc>
            <a:spcBef>
              <a:spcPct val="0"/>
            </a:spcBef>
            <a:spcAft>
              <a:spcPct val="20000"/>
            </a:spcAft>
            <a:buChar char="•"/>
          </a:pPr>
          <a:r>
            <a:rPr lang="es-ES" sz="2200" kern="1200"/>
            <a:t>spyOnProperty -&gt; propiedades get / set</a:t>
          </a:r>
          <a:endParaRPr lang="en-US" sz="2200" kern="1200"/>
        </a:p>
      </dsp:txBody>
      <dsp:txXfrm>
        <a:off x="0" y="1653102"/>
        <a:ext cx="6513603" cy="1449000"/>
      </dsp:txXfrm>
    </dsp:sp>
    <dsp:sp modelId="{E2780E7E-F1D8-4B42-B16A-EBBACDAFD874}">
      <dsp:nvSpPr>
        <dsp:cNvPr id="0" name=""/>
        <dsp:cNvSpPr/>
      </dsp:nvSpPr>
      <dsp:spPr>
        <a:xfrm>
          <a:off x="0" y="3102103"/>
          <a:ext cx="6513603" cy="1112304"/>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s-ES" sz="2800" kern="1200"/>
            <a:t>Existen cotejadores (matchers) específicos para este tipo de funciones</a:t>
          </a:r>
          <a:endParaRPr lang="en-US" sz="2800" kern="1200"/>
        </a:p>
      </dsp:txBody>
      <dsp:txXfrm>
        <a:off x="54298" y="3156401"/>
        <a:ext cx="6405007" cy="1003708"/>
      </dsp:txXfrm>
    </dsp:sp>
    <dsp:sp modelId="{B98A4B95-2A62-42B2-B6E4-F1C2D0058784}">
      <dsp:nvSpPr>
        <dsp:cNvPr id="0" name=""/>
        <dsp:cNvSpPr/>
      </dsp:nvSpPr>
      <dsp:spPr>
        <a:xfrm>
          <a:off x="0" y="4214407"/>
          <a:ext cx="6513603" cy="1130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807"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kern="1200"/>
            <a:t>expect(spy).toHaveBeenCalled(); </a:t>
          </a:r>
          <a:endParaRPr lang="en-US" sz="2200" kern="1200"/>
        </a:p>
        <a:p>
          <a:pPr marL="228600" lvl="1" indent="-228600" algn="l" defTabSz="977900">
            <a:lnSpc>
              <a:spcPct val="90000"/>
            </a:lnSpc>
            <a:spcBef>
              <a:spcPct val="0"/>
            </a:spcBef>
            <a:spcAft>
              <a:spcPct val="20000"/>
            </a:spcAft>
            <a:buChar char="•"/>
          </a:pPr>
          <a:r>
            <a:rPr lang="en-GB" sz="2200" kern="1200"/>
            <a:t>expect(spy).toHaveBeenCalledTimes(number); </a:t>
          </a:r>
          <a:endParaRPr lang="en-US" sz="2200" kern="1200"/>
        </a:p>
        <a:p>
          <a:pPr marL="228600" lvl="1" indent="-228600" algn="l" defTabSz="977900">
            <a:lnSpc>
              <a:spcPct val="90000"/>
            </a:lnSpc>
            <a:spcBef>
              <a:spcPct val="0"/>
            </a:spcBef>
            <a:spcAft>
              <a:spcPct val="20000"/>
            </a:spcAft>
            <a:buChar char="•"/>
          </a:pPr>
          <a:r>
            <a:rPr lang="en-GB" sz="2200" kern="1200"/>
            <a:t>expect(spy).toHaveBeenCalledWith(...arguments); </a:t>
          </a:r>
          <a:endParaRPr lang="en-US" sz="2200" kern="1200"/>
        </a:p>
      </dsp:txBody>
      <dsp:txXfrm>
        <a:off x="0" y="4214407"/>
        <a:ext cx="6513603" cy="113022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E68559-FAEB-49D0-B512-6B0A451C7629}">
      <dsp:nvSpPr>
        <dsp:cNvPr id="0" name=""/>
        <dsp:cNvSpPr/>
      </dsp:nvSpPr>
      <dsp:spPr>
        <a:xfrm>
          <a:off x="0" y="67644"/>
          <a:ext cx="5393361" cy="107406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s-ES" sz="2700" kern="1200"/>
            <a:t>Los pipes son una clase con una única función transformadora</a:t>
          </a:r>
          <a:endParaRPr lang="en-US" sz="2700" kern="1200"/>
        </a:p>
      </dsp:txBody>
      <dsp:txXfrm>
        <a:off x="52431" y="120075"/>
        <a:ext cx="5288499" cy="969198"/>
      </dsp:txXfrm>
    </dsp:sp>
    <dsp:sp modelId="{D29DC476-6F37-4D91-969C-67082F36FF12}">
      <dsp:nvSpPr>
        <dsp:cNvPr id="0" name=""/>
        <dsp:cNvSpPr/>
      </dsp:nvSpPr>
      <dsp:spPr>
        <a:xfrm>
          <a:off x="0" y="1141704"/>
          <a:ext cx="5393361" cy="10339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239"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s-ES" sz="2100" kern="1200"/>
            <a:t>Recibe un valor, y en su caro uno o varios parámetros</a:t>
          </a:r>
          <a:endParaRPr lang="en-US" sz="2100" kern="1200"/>
        </a:p>
        <a:p>
          <a:pPr marL="228600" lvl="1" indent="-228600" algn="l" defTabSz="933450">
            <a:lnSpc>
              <a:spcPct val="90000"/>
            </a:lnSpc>
            <a:spcBef>
              <a:spcPct val="0"/>
            </a:spcBef>
            <a:spcAft>
              <a:spcPct val="20000"/>
            </a:spcAft>
            <a:buChar char="•"/>
          </a:pPr>
          <a:r>
            <a:rPr lang="es-ES" sz="2100" kern="1200"/>
            <a:t>Retorna el valor transformado</a:t>
          </a:r>
          <a:endParaRPr lang="en-US" sz="2100" kern="1200"/>
        </a:p>
      </dsp:txBody>
      <dsp:txXfrm>
        <a:off x="0" y="1141704"/>
        <a:ext cx="5393361" cy="1033964"/>
      </dsp:txXfrm>
    </dsp:sp>
    <dsp:sp modelId="{4AA7E948-CE83-4056-B8EB-133C36B11B36}">
      <dsp:nvSpPr>
        <dsp:cNvPr id="0" name=""/>
        <dsp:cNvSpPr/>
      </dsp:nvSpPr>
      <dsp:spPr>
        <a:xfrm>
          <a:off x="0" y="2175669"/>
          <a:ext cx="5393361" cy="107406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s-ES" sz="2700" kern="1200"/>
            <a:t>Se pueden testear directamente con los elementos de Jasmine.</a:t>
          </a:r>
          <a:endParaRPr lang="en-US" sz="2700" kern="1200"/>
        </a:p>
      </dsp:txBody>
      <dsp:txXfrm>
        <a:off x="52431" y="2228100"/>
        <a:ext cx="5288499" cy="969198"/>
      </dsp:txXfrm>
    </dsp:sp>
    <dsp:sp modelId="{6019E436-BEBF-432D-9F7E-3812EFAE3E48}">
      <dsp:nvSpPr>
        <dsp:cNvPr id="0" name=""/>
        <dsp:cNvSpPr/>
      </dsp:nvSpPr>
      <dsp:spPr>
        <a:xfrm>
          <a:off x="0" y="3249729"/>
          <a:ext cx="5393361" cy="10339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239"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s-ES" sz="2100" kern="1200"/>
            <a:t>Se instancia la clase en beforeEach</a:t>
          </a:r>
          <a:endParaRPr lang="en-US" sz="2100" kern="1200"/>
        </a:p>
        <a:p>
          <a:pPr marL="228600" lvl="1" indent="-228600" algn="l" defTabSz="933450">
            <a:lnSpc>
              <a:spcPct val="90000"/>
            </a:lnSpc>
            <a:spcBef>
              <a:spcPct val="0"/>
            </a:spcBef>
            <a:spcAft>
              <a:spcPct val="20000"/>
            </a:spcAft>
            <a:buChar char="•"/>
          </a:pPr>
          <a:r>
            <a:rPr lang="es-ES" sz="2100" kern="1200"/>
            <a:t>Se realizan pruebas sobre la función transformadora</a:t>
          </a:r>
          <a:endParaRPr lang="en-US" sz="2100" kern="1200"/>
        </a:p>
      </dsp:txBody>
      <dsp:txXfrm>
        <a:off x="0" y="3249729"/>
        <a:ext cx="5393361" cy="103396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png>
</file>

<file path=ppt/media/image5.jpeg>
</file>

<file path=ppt/media/image50.png>
</file>

<file path=ppt/media/image51.svg>
</file>

<file path=ppt/media/image52.png>
</file>

<file path=ppt/media/image53.png>
</file>

<file path=ppt/media/image54.jpeg>
</file>

<file path=ppt/media/image55.jpeg>
</file>

<file path=ppt/media/image56.jpeg>
</file>

<file path=ppt/media/image57.jpe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svg>
</file>

<file path=ppt/media/image7.png>
</file>

<file path=ppt/media/image70.png>
</file>

<file path=ppt/media/image71.sv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media/image8.png>
</file>

<file path=ppt/media/image80.png>
</file>

<file path=ppt/media/image81.svg>
</file>

<file path=ppt/media/image82.jpeg>
</file>

<file path=ppt/media/image83.jpeg>
</file>

<file path=ppt/media/image84.jpeg>
</file>

<file path=ppt/media/image85.jpeg>
</file>

<file path=ppt/media/image86.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E5066A-F1D6-4789-BD56-29239AFAC2E4}" type="datetimeFigureOut">
              <a:rPr lang="es-ES" smtClean="0"/>
              <a:t>25/07/2021</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E706B5-B560-4C75-B155-246C0698B2B3}" type="slidenum">
              <a:rPr lang="es-ES" smtClean="0"/>
              <a:t>‹Nº›</a:t>
            </a:fld>
            <a:endParaRPr lang="es-ES"/>
          </a:p>
        </p:txBody>
      </p:sp>
    </p:spTree>
    <p:extLst>
      <p:ext uri="{BB962C8B-B14F-4D97-AF65-F5344CB8AC3E}">
        <p14:creationId xmlns:p14="http://schemas.microsoft.com/office/powerpoint/2010/main" val="29105827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3aaaa4d4e5_2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3aaaa4d4e5_2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3b2b6bbe6e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b2b6bbe6e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aaaa4d4e5_2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aaaa4d4e5_2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3b2b6bbe6e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3b2b6bbe6e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3afbe1b1f0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3afbe1b1f0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3afbe1b1f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3afbe1b1f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FFA1AA-C644-4BFC-9839-0A99115CD496}" type="slidenum">
              <a:rPr kumimoji="0" lang="es-E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s-E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6477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4AE4E0-7B41-49ED-9A97-F8A705CEBA50}"/>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348F44FF-B7F2-4EF3-B9DF-87AED95B96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7FAF9BFA-EBEE-4406-AFB3-CBF1D5989C21}"/>
              </a:ext>
            </a:extLst>
          </p:cNvPr>
          <p:cNvSpPr>
            <a:spLocks noGrp="1"/>
          </p:cNvSpPr>
          <p:nvPr>
            <p:ph type="dt" sz="half" idx="10"/>
          </p:nvPr>
        </p:nvSpPr>
        <p:spPr/>
        <p:txBody>
          <a:bodyPr/>
          <a:lstStyle/>
          <a:p>
            <a:fld id="{79E42BA2-B879-4DC0-BD81-4698F7124D54}" type="datetimeFigureOut">
              <a:rPr lang="es-ES" smtClean="0"/>
              <a:t>25/07/2021</a:t>
            </a:fld>
            <a:endParaRPr lang="es-ES"/>
          </a:p>
        </p:txBody>
      </p:sp>
      <p:sp>
        <p:nvSpPr>
          <p:cNvPr id="5" name="Marcador de pie de página 4">
            <a:extLst>
              <a:ext uri="{FF2B5EF4-FFF2-40B4-BE49-F238E27FC236}">
                <a16:creationId xmlns:a16="http://schemas.microsoft.com/office/drawing/2014/main" id="{C439FC4D-63E1-4638-B770-67552A3301B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F1ACB805-5BD7-40A0-8F5C-9C3EA4696BFA}"/>
              </a:ext>
            </a:extLst>
          </p:cNvPr>
          <p:cNvSpPr>
            <a:spLocks noGrp="1"/>
          </p:cNvSpPr>
          <p:nvPr>
            <p:ph type="sldNum" sz="quarter" idx="12"/>
          </p:nvPr>
        </p:nvSpPr>
        <p:spPr/>
        <p:txBody>
          <a:bodyPr/>
          <a:lstStyle/>
          <a:p>
            <a:fld id="{17CBCAFD-84E1-40BA-BE80-32FE83B59853}" type="slidenum">
              <a:rPr lang="es-ES" smtClean="0"/>
              <a:t>‹Nº›</a:t>
            </a:fld>
            <a:endParaRPr lang="es-ES"/>
          </a:p>
        </p:txBody>
      </p:sp>
    </p:spTree>
    <p:extLst>
      <p:ext uri="{BB962C8B-B14F-4D97-AF65-F5344CB8AC3E}">
        <p14:creationId xmlns:p14="http://schemas.microsoft.com/office/powerpoint/2010/main" val="3018979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9D5969-7D40-444F-8913-D74D0A0CD239}"/>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3190E005-F38E-471D-B160-10A3C304EC1E}"/>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18885DF4-FA89-4099-99CD-1F3C27BDB8A0}"/>
              </a:ext>
            </a:extLst>
          </p:cNvPr>
          <p:cNvSpPr>
            <a:spLocks noGrp="1"/>
          </p:cNvSpPr>
          <p:nvPr>
            <p:ph type="dt" sz="half" idx="10"/>
          </p:nvPr>
        </p:nvSpPr>
        <p:spPr/>
        <p:txBody>
          <a:bodyPr/>
          <a:lstStyle/>
          <a:p>
            <a:fld id="{79E42BA2-B879-4DC0-BD81-4698F7124D54}" type="datetimeFigureOut">
              <a:rPr lang="es-ES" smtClean="0"/>
              <a:t>25/07/2021</a:t>
            </a:fld>
            <a:endParaRPr lang="es-ES"/>
          </a:p>
        </p:txBody>
      </p:sp>
      <p:sp>
        <p:nvSpPr>
          <p:cNvPr id="5" name="Marcador de pie de página 4">
            <a:extLst>
              <a:ext uri="{FF2B5EF4-FFF2-40B4-BE49-F238E27FC236}">
                <a16:creationId xmlns:a16="http://schemas.microsoft.com/office/drawing/2014/main" id="{0109A691-347F-43D2-9460-A50DAB835357}"/>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1AD559D-C592-4F5C-A3F8-C5A4839BCBEB}"/>
              </a:ext>
            </a:extLst>
          </p:cNvPr>
          <p:cNvSpPr>
            <a:spLocks noGrp="1"/>
          </p:cNvSpPr>
          <p:nvPr>
            <p:ph type="sldNum" sz="quarter" idx="12"/>
          </p:nvPr>
        </p:nvSpPr>
        <p:spPr/>
        <p:txBody>
          <a:bodyPr/>
          <a:lstStyle/>
          <a:p>
            <a:fld id="{17CBCAFD-84E1-40BA-BE80-32FE83B59853}" type="slidenum">
              <a:rPr lang="es-ES" smtClean="0"/>
              <a:t>‹Nº›</a:t>
            </a:fld>
            <a:endParaRPr lang="es-ES"/>
          </a:p>
        </p:txBody>
      </p:sp>
    </p:spTree>
    <p:extLst>
      <p:ext uri="{BB962C8B-B14F-4D97-AF65-F5344CB8AC3E}">
        <p14:creationId xmlns:p14="http://schemas.microsoft.com/office/powerpoint/2010/main" val="4009261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B5BBC16-5F86-4118-9A05-8E7AAF909C1B}"/>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98734C7D-2D10-4783-BF8D-E77E811785F7}"/>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C8F95384-23EE-481A-836F-E2E396BA18F5}"/>
              </a:ext>
            </a:extLst>
          </p:cNvPr>
          <p:cNvSpPr>
            <a:spLocks noGrp="1"/>
          </p:cNvSpPr>
          <p:nvPr>
            <p:ph type="dt" sz="half" idx="10"/>
          </p:nvPr>
        </p:nvSpPr>
        <p:spPr/>
        <p:txBody>
          <a:bodyPr/>
          <a:lstStyle/>
          <a:p>
            <a:fld id="{79E42BA2-B879-4DC0-BD81-4698F7124D54}" type="datetimeFigureOut">
              <a:rPr lang="es-ES" smtClean="0"/>
              <a:t>25/07/2021</a:t>
            </a:fld>
            <a:endParaRPr lang="es-ES"/>
          </a:p>
        </p:txBody>
      </p:sp>
      <p:sp>
        <p:nvSpPr>
          <p:cNvPr id="5" name="Marcador de pie de página 4">
            <a:extLst>
              <a:ext uri="{FF2B5EF4-FFF2-40B4-BE49-F238E27FC236}">
                <a16:creationId xmlns:a16="http://schemas.microsoft.com/office/drawing/2014/main" id="{F86DF7FD-5871-4663-9BB0-3663CAE4DC48}"/>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D06AE11E-5428-4639-B29A-739E136020A6}"/>
              </a:ext>
            </a:extLst>
          </p:cNvPr>
          <p:cNvSpPr>
            <a:spLocks noGrp="1"/>
          </p:cNvSpPr>
          <p:nvPr>
            <p:ph type="sldNum" sz="quarter" idx="12"/>
          </p:nvPr>
        </p:nvSpPr>
        <p:spPr/>
        <p:txBody>
          <a:bodyPr/>
          <a:lstStyle/>
          <a:p>
            <a:fld id="{17CBCAFD-84E1-40BA-BE80-32FE83B59853}" type="slidenum">
              <a:rPr lang="es-ES" smtClean="0"/>
              <a:t>‹Nº›</a:t>
            </a:fld>
            <a:endParaRPr lang="es-ES"/>
          </a:p>
        </p:txBody>
      </p:sp>
    </p:spTree>
    <p:extLst>
      <p:ext uri="{BB962C8B-B14F-4D97-AF65-F5344CB8AC3E}">
        <p14:creationId xmlns:p14="http://schemas.microsoft.com/office/powerpoint/2010/main" val="30496292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4AE1F9-71C4-4DB8-995C-CD6403654EEE}"/>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FE7CF788-AE0A-420F-9062-17AA674CE44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BDB30869-16FE-474C-9E58-F20951FE5064}"/>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5" name="Marcador de pie de página 4">
            <a:extLst>
              <a:ext uri="{FF2B5EF4-FFF2-40B4-BE49-F238E27FC236}">
                <a16:creationId xmlns:a16="http://schemas.microsoft.com/office/drawing/2014/main" id="{A4CDE352-1D84-4E47-9554-FE87D42B27EA}"/>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FF087A53-CF30-4FC3-BC42-6684CB110E89}"/>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36267889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87AA9D-14B3-47C3-9FA7-632B25F57C0D}"/>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53AD91C6-65EE-4E82-B22D-0418FCDA0B8C}"/>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F25682B-794B-4E63-B012-64294C0B1CAD}"/>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5" name="Marcador de pie de página 4">
            <a:extLst>
              <a:ext uri="{FF2B5EF4-FFF2-40B4-BE49-F238E27FC236}">
                <a16:creationId xmlns:a16="http://schemas.microsoft.com/office/drawing/2014/main" id="{0C230DFD-A25F-4E50-9799-81FBA8594E5A}"/>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003A3155-5480-4A08-A496-23EFF2936ABD}"/>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35770525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B372CE-0211-43C4-AE76-6C777FDE2B28}"/>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63216B72-6CE8-4410-B7F5-1FF2D3EE2F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F05B39-1B60-4412-8257-A757B90FE0CC}"/>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5" name="Marcador de pie de página 4">
            <a:extLst>
              <a:ext uri="{FF2B5EF4-FFF2-40B4-BE49-F238E27FC236}">
                <a16:creationId xmlns:a16="http://schemas.microsoft.com/office/drawing/2014/main" id="{9E6C5646-736E-421B-93B1-A458C91885B5}"/>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655FEFCC-5A46-48FE-82B5-40D2AB5D9496}"/>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155159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48351B-612F-428F-9A33-95FEA4C72D66}"/>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A48CCC14-2BFF-474B-A71E-5C7E68FFBE49}"/>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3C1DD539-81EB-4EFC-B528-B2F56468244A}"/>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F0966CA3-E304-4BE6-963C-BA1C1ED18101}"/>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6" name="Marcador de pie de página 5">
            <a:extLst>
              <a:ext uri="{FF2B5EF4-FFF2-40B4-BE49-F238E27FC236}">
                <a16:creationId xmlns:a16="http://schemas.microsoft.com/office/drawing/2014/main" id="{12D18106-FEF9-46CD-890A-C08C0D0A73DE}"/>
              </a:ext>
            </a:extLst>
          </p:cNvPr>
          <p:cNvSpPr>
            <a:spLocks noGrp="1"/>
          </p:cNvSpPr>
          <p:nvPr>
            <p:ph type="ftr" sz="quarter" idx="11"/>
          </p:nvPr>
        </p:nvSpPr>
        <p:spPr/>
        <p:txBody>
          <a:bodyPr/>
          <a:lstStyle/>
          <a:p>
            <a:endParaRPr lang="es-ES" dirty="0"/>
          </a:p>
        </p:txBody>
      </p:sp>
      <p:sp>
        <p:nvSpPr>
          <p:cNvPr id="7" name="Marcador de número de diapositiva 6">
            <a:extLst>
              <a:ext uri="{FF2B5EF4-FFF2-40B4-BE49-F238E27FC236}">
                <a16:creationId xmlns:a16="http://schemas.microsoft.com/office/drawing/2014/main" id="{D125B5B1-4B27-4376-BA2F-9AB2F3F4720D}"/>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8266540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8F81B2-A1F7-4DB5-8B41-B9C408DED8AD}"/>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E1F5C843-C8F6-4AED-85B7-BB3537338A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86B08515-A8BE-4413-A932-F49D51920B47}"/>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AAF6D0DD-6D54-475F-80B1-ADC7E79906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19FB8088-8C53-4637-9287-D5D33EB1E41B}"/>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83BC7F8C-6101-4728-910C-D47DD6A3CDC3}"/>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8" name="Marcador de pie de página 7">
            <a:extLst>
              <a:ext uri="{FF2B5EF4-FFF2-40B4-BE49-F238E27FC236}">
                <a16:creationId xmlns:a16="http://schemas.microsoft.com/office/drawing/2014/main" id="{BB403F2D-A050-4994-8891-6BE60040A30C}"/>
              </a:ext>
            </a:extLst>
          </p:cNvPr>
          <p:cNvSpPr>
            <a:spLocks noGrp="1"/>
          </p:cNvSpPr>
          <p:nvPr>
            <p:ph type="ftr" sz="quarter" idx="11"/>
          </p:nvPr>
        </p:nvSpPr>
        <p:spPr/>
        <p:txBody>
          <a:bodyPr/>
          <a:lstStyle/>
          <a:p>
            <a:endParaRPr lang="es-ES" dirty="0"/>
          </a:p>
        </p:txBody>
      </p:sp>
      <p:sp>
        <p:nvSpPr>
          <p:cNvPr id="9" name="Marcador de número de diapositiva 8">
            <a:extLst>
              <a:ext uri="{FF2B5EF4-FFF2-40B4-BE49-F238E27FC236}">
                <a16:creationId xmlns:a16="http://schemas.microsoft.com/office/drawing/2014/main" id="{845AEA2C-596A-4E77-911D-AC83DE7B9689}"/>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36542974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C37D13-834C-4EBB-9541-0387AC59AF30}"/>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609E3B90-AE0D-409E-A2D2-963961A2B9AD}"/>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4" name="Marcador de pie de página 3">
            <a:extLst>
              <a:ext uri="{FF2B5EF4-FFF2-40B4-BE49-F238E27FC236}">
                <a16:creationId xmlns:a16="http://schemas.microsoft.com/office/drawing/2014/main" id="{094F9FD6-61FC-481F-AB0B-11B158B57F2D}"/>
              </a:ext>
            </a:extLst>
          </p:cNvPr>
          <p:cNvSpPr>
            <a:spLocks noGrp="1"/>
          </p:cNvSpPr>
          <p:nvPr>
            <p:ph type="ftr" sz="quarter" idx="11"/>
          </p:nvPr>
        </p:nvSpPr>
        <p:spPr/>
        <p:txBody>
          <a:bodyPr/>
          <a:lstStyle/>
          <a:p>
            <a:endParaRPr lang="es-ES" dirty="0"/>
          </a:p>
        </p:txBody>
      </p:sp>
      <p:sp>
        <p:nvSpPr>
          <p:cNvPr id="5" name="Marcador de número de diapositiva 4">
            <a:extLst>
              <a:ext uri="{FF2B5EF4-FFF2-40B4-BE49-F238E27FC236}">
                <a16:creationId xmlns:a16="http://schemas.microsoft.com/office/drawing/2014/main" id="{C8D18571-E77F-4F5A-AFEA-964A521E4CA5}"/>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9156643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06E9E3AF-49B0-4F5D-BF93-A086F05BE21E}"/>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3" name="Marcador de pie de página 2">
            <a:extLst>
              <a:ext uri="{FF2B5EF4-FFF2-40B4-BE49-F238E27FC236}">
                <a16:creationId xmlns:a16="http://schemas.microsoft.com/office/drawing/2014/main" id="{27617511-65A7-46B2-ABBF-DC2BCA46BD67}"/>
              </a:ext>
            </a:extLst>
          </p:cNvPr>
          <p:cNvSpPr>
            <a:spLocks noGrp="1"/>
          </p:cNvSpPr>
          <p:nvPr>
            <p:ph type="ftr" sz="quarter" idx="11"/>
          </p:nvPr>
        </p:nvSpPr>
        <p:spPr/>
        <p:txBody>
          <a:bodyPr/>
          <a:lstStyle/>
          <a:p>
            <a:endParaRPr lang="es-ES" dirty="0"/>
          </a:p>
        </p:txBody>
      </p:sp>
      <p:sp>
        <p:nvSpPr>
          <p:cNvPr id="4" name="Marcador de número de diapositiva 3">
            <a:extLst>
              <a:ext uri="{FF2B5EF4-FFF2-40B4-BE49-F238E27FC236}">
                <a16:creationId xmlns:a16="http://schemas.microsoft.com/office/drawing/2014/main" id="{2D405DCC-CC15-420F-A191-31B9C97F85E6}"/>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1104940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C50FAD-EC62-4A08-805A-E545E7CDE9AA}"/>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26DCA460-AE30-4572-B4CD-DEFE66C25B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9D04321B-7BF7-4121-9429-EDCE44D7FF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AF77D39-F82C-4985-A55E-D6978D11D5A8}"/>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6" name="Marcador de pie de página 5">
            <a:extLst>
              <a:ext uri="{FF2B5EF4-FFF2-40B4-BE49-F238E27FC236}">
                <a16:creationId xmlns:a16="http://schemas.microsoft.com/office/drawing/2014/main" id="{0DA02CD4-2716-41D3-B4F6-1D40D1332CC1}"/>
              </a:ext>
            </a:extLst>
          </p:cNvPr>
          <p:cNvSpPr>
            <a:spLocks noGrp="1"/>
          </p:cNvSpPr>
          <p:nvPr>
            <p:ph type="ftr" sz="quarter" idx="11"/>
          </p:nvPr>
        </p:nvSpPr>
        <p:spPr/>
        <p:txBody>
          <a:bodyPr/>
          <a:lstStyle/>
          <a:p>
            <a:endParaRPr lang="es-ES" dirty="0"/>
          </a:p>
        </p:txBody>
      </p:sp>
      <p:sp>
        <p:nvSpPr>
          <p:cNvPr id="7" name="Marcador de número de diapositiva 6">
            <a:extLst>
              <a:ext uri="{FF2B5EF4-FFF2-40B4-BE49-F238E27FC236}">
                <a16:creationId xmlns:a16="http://schemas.microsoft.com/office/drawing/2014/main" id="{C9E2BA5C-2DB9-4565-A4B2-E6A9B4A219C0}"/>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423082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B2E4EC-8069-4FDB-ADA7-CAF9B4A647E9}"/>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EEC736F0-9692-4FFD-ACE4-CA231430CE64}"/>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AFF6822-1F8B-4AA1-AAB0-529BBF93071C}"/>
              </a:ext>
            </a:extLst>
          </p:cNvPr>
          <p:cNvSpPr>
            <a:spLocks noGrp="1"/>
          </p:cNvSpPr>
          <p:nvPr>
            <p:ph type="dt" sz="half" idx="10"/>
          </p:nvPr>
        </p:nvSpPr>
        <p:spPr/>
        <p:txBody>
          <a:bodyPr/>
          <a:lstStyle/>
          <a:p>
            <a:fld id="{79E42BA2-B879-4DC0-BD81-4698F7124D54}" type="datetimeFigureOut">
              <a:rPr lang="es-ES" smtClean="0"/>
              <a:t>25/07/2021</a:t>
            </a:fld>
            <a:endParaRPr lang="es-ES"/>
          </a:p>
        </p:txBody>
      </p:sp>
      <p:sp>
        <p:nvSpPr>
          <p:cNvPr id="5" name="Marcador de pie de página 4">
            <a:extLst>
              <a:ext uri="{FF2B5EF4-FFF2-40B4-BE49-F238E27FC236}">
                <a16:creationId xmlns:a16="http://schemas.microsoft.com/office/drawing/2014/main" id="{7934D8AD-6D1F-4AD1-AF6E-6E1F7CBE3898}"/>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2A553CAE-1684-4083-AC1E-F12BE8CFB3AB}"/>
              </a:ext>
            </a:extLst>
          </p:cNvPr>
          <p:cNvSpPr>
            <a:spLocks noGrp="1"/>
          </p:cNvSpPr>
          <p:nvPr>
            <p:ph type="sldNum" sz="quarter" idx="12"/>
          </p:nvPr>
        </p:nvSpPr>
        <p:spPr/>
        <p:txBody>
          <a:bodyPr/>
          <a:lstStyle/>
          <a:p>
            <a:fld id="{17CBCAFD-84E1-40BA-BE80-32FE83B59853}" type="slidenum">
              <a:rPr lang="es-ES" smtClean="0"/>
              <a:t>‹Nº›</a:t>
            </a:fld>
            <a:endParaRPr lang="es-ES"/>
          </a:p>
        </p:txBody>
      </p:sp>
    </p:spTree>
    <p:extLst>
      <p:ext uri="{BB962C8B-B14F-4D97-AF65-F5344CB8AC3E}">
        <p14:creationId xmlns:p14="http://schemas.microsoft.com/office/powerpoint/2010/main" val="15395903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1966B8-A3AC-4966-8023-16CA5F2D2F7E}"/>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83F837E3-CE2A-4F2A-8C77-2FE0852E90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dirty="0"/>
          </a:p>
        </p:txBody>
      </p:sp>
      <p:sp>
        <p:nvSpPr>
          <p:cNvPr id="4" name="Marcador de texto 3">
            <a:extLst>
              <a:ext uri="{FF2B5EF4-FFF2-40B4-BE49-F238E27FC236}">
                <a16:creationId xmlns:a16="http://schemas.microsoft.com/office/drawing/2014/main" id="{C043DF54-A49F-491F-9FEB-BF15434E1F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0C088A3-2FD5-4A8F-BD31-4609FE2A0FDB}"/>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6" name="Marcador de pie de página 5">
            <a:extLst>
              <a:ext uri="{FF2B5EF4-FFF2-40B4-BE49-F238E27FC236}">
                <a16:creationId xmlns:a16="http://schemas.microsoft.com/office/drawing/2014/main" id="{D18760A5-DE97-49F1-A22C-D80F97F97AF6}"/>
              </a:ext>
            </a:extLst>
          </p:cNvPr>
          <p:cNvSpPr>
            <a:spLocks noGrp="1"/>
          </p:cNvSpPr>
          <p:nvPr>
            <p:ph type="ftr" sz="quarter" idx="11"/>
          </p:nvPr>
        </p:nvSpPr>
        <p:spPr/>
        <p:txBody>
          <a:bodyPr/>
          <a:lstStyle/>
          <a:p>
            <a:endParaRPr lang="es-ES" dirty="0"/>
          </a:p>
        </p:txBody>
      </p:sp>
      <p:sp>
        <p:nvSpPr>
          <p:cNvPr id="7" name="Marcador de número de diapositiva 6">
            <a:extLst>
              <a:ext uri="{FF2B5EF4-FFF2-40B4-BE49-F238E27FC236}">
                <a16:creationId xmlns:a16="http://schemas.microsoft.com/office/drawing/2014/main" id="{2D4384FE-F1C9-4616-AA0A-AD392BA5B982}"/>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15319011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1_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1966B8-A3AC-4966-8023-16CA5F2D2F7E}"/>
              </a:ext>
            </a:extLst>
          </p:cNvPr>
          <p:cNvSpPr>
            <a:spLocks noGrp="1"/>
          </p:cNvSpPr>
          <p:nvPr>
            <p:ph type="title"/>
          </p:nvPr>
        </p:nvSpPr>
        <p:spPr>
          <a:xfrm>
            <a:off x="7240593"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83F837E3-CE2A-4F2A-8C77-2FE0852E9072}"/>
              </a:ext>
            </a:extLst>
          </p:cNvPr>
          <p:cNvSpPr>
            <a:spLocks noGrp="1"/>
          </p:cNvSpPr>
          <p:nvPr>
            <p:ph type="pic" idx="1"/>
          </p:nvPr>
        </p:nvSpPr>
        <p:spPr>
          <a:xfrm>
            <a:off x="838200" y="99218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dirty="0"/>
          </a:p>
        </p:txBody>
      </p:sp>
      <p:sp>
        <p:nvSpPr>
          <p:cNvPr id="4" name="Marcador de texto 3">
            <a:extLst>
              <a:ext uri="{FF2B5EF4-FFF2-40B4-BE49-F238E27FC236}">
                <a16:creationId xmlns:a16="http://schemas.microsoft.com/office/drawing/2014/main" id="{C043DF54-A49F-491F-9FEB-BF15434E1F1E}"/>
              </a:ext>
            </a:extLst>
          </p:cNvPr>
          <p:cNvSpPr>
            <a:spLocks noGrp="1"/>
          </p:cNvSpPr>
          <p:nvPr>
            <p:ph type="body" sz="half" idx="2"/>
          </p:nvPr>
        </p:nvSpPr>
        <p:spPr>
          <a:xfrm>
            <a:off x="7240593"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0C088A3-2FD5-4A8F-BD31-4609FE2A0FDB}"/>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6" name="Marcador de pie de página 5">
            <a:extLst>
              <a:ext uri="{FF2B5EF4-FFF2-40B4-BE49-F238E27FC236}">
                <a16:creationId xmlns:a16="http://schemas.microsoft.com/office/drawing/2014/main" id="{D18760A5-DE97-49F1-A22C-D80F97F97AF6}"/>
              </a:ext>
            </a:extLst>
          </p:cNvPr>
          <p:cNvSpPr>
            <a:spLocks noGrp="1"/>
          </p:cNvSpPr>
          <p:nvPr>
            <p:ph type="ftr" sz="quarter" idx="11"/>
          </p:nvPr>
        </p:nvSpPr>
        <p:spPr/>
        <p:txBody>
          <a:bodyPr/>
          <a:lstStyle/>
          <a:p>
            <a:endParaRPr lang="es-ES" dirty="0"/>
          </a:p>
        </p:txBody>
      </p:sp>
      <p:sp>
        <p:nvSpPr>
          <p:cNvPr id="7" name="Marcador de número de diapositiva 6">
            <a:extLst>
              <a:ext uri="{FF2B5EF4-FFF2-40B4-BE49-F238E27FC236}">
                <a16:creationId xmlns:a16="http://schemas.microsoft.com/office/drawing/2014/main" id="{2D4384FE-F1C9-4616-AA0A-AD392BA5B982}"/>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26976371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DC044F-8ADD-4A08-B59A-064B0D02561E}"/>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AB0BBDC4-3477-4BA1-B67F-A33E165E2898}"/>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C6F3D1B4-4A9E-4423-8342-13C07F873A83}"/>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5" name="Marcador de pie de página 4">
            <a:extLst>
              <a:ext uri="{FF2B5EF4-FFF2-40B4-BE49-F238E27FC236}">
                <a16:creationId xmlns:a16="http://schemas.microsoft.com/office/drawing/2014/main" id="{99B3F028-EE54-4136-A1C8-32963AF4962E}"/>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4EF43403-0A62-4244-BBBD-901314433AA1}"/>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3069642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102A92FC-6D84-4EE7-8847-6158C860BEB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95A9B6C2-B0B7-4940-B861-E32314414F8B}"/>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B1D67D4C-76F8-4C9F-8312-7708E7C15135}"/>
              </a:ext>
            </a:extLst>
          </p:cNvPr>
          <p:cNvSpPr>
            <a:spLocks noGrp="1"/>
          </p:cNvSpPr>
          <p:nvPr>
            <p:ph type="dt" sz="half" idx="10"/>
          </p:nvPr>
        </p:nvSpPr>
        <p:spPr/>
        <p:txBody>
          <a:bodyPr/>
          <a:lstStyle/>
          <a:p>
            <a:fld id="{8B3B30F4-5E5A-4DA3-B1D0-53415E144105}" type="datetimeFigureOut">
              <a:rPr lang="es-ES" smtClean="0"/>
              <a:t>25/07/2021</a:t>
            </a:fld>
            <a:endParaRPr lang="es-ES" dirty="0"/>
          </a:p>
        </p:txBody>
      </p:sp>
      <p:sp>
        <p:nvSpPr>
          <p:cNvPr id="5" name="Marcador de pie de página 4">
            <a:extLst>
              <a:ext uri="{FF2B5EF4-FFF2-40B4-BE49-F238E27FC236}">
                <a16:creationId xmlns:a16="http://schemas.microsoft.com/office/drawing/2014/main" id="{056F8ADD-6C3A-4579-BFE3-E470F8306962}"/>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26E55ED7-8AE1-4C6D-B3FE-3F66466229B8}"/>
              </a:ext>
            </a:extLst>
          </p:cNvPr>
          <p:cNvSpPr>
            <a:spLocks noGrp="1"/>
          </p:cNvSpPr>
          <p:nvPr>
            <p:ph type="sldNum" sz="quarter" idx="12"/>
          </p:nvPr>
        </p:nvSpPr>
        <p:spPr/>
        <p:txBody>
          <a:bodyPr/>
          <a:lstStyle/>
          <a:p>
            <a:fld id="{7DCB7575-941C-474A-B12B-346908C85921}" type="slidenum">
              <a:rPr lang="es-ES" smtClean="0"/>
              <a:t>‹Nº›</a:t>
            </a:fld>
            <a:endParaRPr lang="es-ES" dirty="0"/>
          </a:p>
        </p:txBody>
      </p:sp>
    </p:spTree>
    <p:extLst>
      <p:ext uri="{BB962C8B-B14F-4D97-AF65-F5344CB8AC3E}">
        <p14:creationId xmlns:p14="http://schemas.microsoft.com/office/powerpoint/2010/main" val="38842672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Estándar Título+Texto" userDrawn="1">
  <p:cSld name="Estándar Título+Texto">
    <p:spTree>
      <p:nvGrpSpPr>
        <p:cNvPr id="1" name="Shape 43"/>
        <p:cNvGrpSpPr/>
        <p:nvPr/>
      </p:nvGrpSpPr>
      <p:grpSpPr>
        <a:xfrm>
          <a:off x="0" y="0"/>
          <a:ext cx="0" cy="0"/>
          <a:chOff x="0" y="0"/>
          <a:chExt cx="0" cy="0"/>
        </a:xfrm>
      </p:grpSpPr>
      <p:sp>
        <p:nvSpPr>
          <p:cNvPr id="50" name="Google Shape;50;p6"/>
          <p:cNvSpPr txBox="1">
            <a:spLocks noGrp="1"/>
          </p:cNvSpPr>
          <p:nvPr>
            <p:ph type="sldNum" idx="12"/>
          </p:nvPr>
        </p:nvSpPr>
        <p:spPr>
          <a:xfrm>
            <a:off x="5970587" y="6515100"/>
            <a:ext cx="238000" cy="257200"/>
          </a:xfrm>
          <a:prstGeom prst="rect">
            <a:avLst/>
          </a:prstGeom>
          <a:noFill/>
          <a:ln>
            <a:noFill/>
          </a:ln>
        </p:spPr>
        <p:txBody>
          <a:bodyPr spcFirstLastPara="1" wrap="square" lIns="28575" tIns="28575" rIns="28575" bIns="28575" anchor="t" anchorCtr="0">
            <a:noAutofit/>
          </a:bodyPr>
          <a:lstStyle>
            <a:lvl1pPr marL="0" marR="0" lvl="0"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1pPr>
            <a:lvl2pPr marL="0" marR="0" lvl="1"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2pPr>
            <a:lvl3pPr marL="0" marR="0" lvl="2"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3pPr>
            <a:lvl4pPr marL="0" marR="0" lvl="3"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4pPr>
            <a:lvl5pPr marL="0" marR="0" lvl="4"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5pPr>
            <a:lvl6pPr marL="0" marR="0" lvl="5"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6pPr>
            <a:lvl7pPr marL="0" marR="0" lvl="6"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7pPr>
            <a:lvl8pPr marL="0" marR="0" lvl="7"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8pPr>
            <a:lvl9pPr marL="0" marR="0" lvl="8"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9pPr>
          </a:lstStyle>
          <a:p>
            <a:fld id="{00000000-1234-1234-1234-123412341234}" type="slidenum">
              <a:rPr lang="es-ES" smtClean="0"/>
              <a:pPr/>
              <a:t>‹Nº›</a:t>
            </a:fld>
            <a:endParaRPr lang="es-ES"/>
          </a:p>
        </p:txBody>
      </p:sp>
      <p:sp>
        <p:nvSpPr>
          <p:cNvPr id="5" name="Google Shape;48;p6">
            <a:extLst>
              <a:ext uri="{FF2B5EF4-FFF2-40B4-BE49-F238E27FC236}">
                <a16:creationId xmlns:a16="http://schemas.microsoft.com/office/drawing/2014/main" id="{73179880-C01A-4CFD-9B67-043163F6B344}"/>
              </a:ext>
            </a:extLst>
          </p:cNvPr>
          <p:cNvSpPr txBox="1">
            <a:spLocks noGrp="1"/>
          </p:cNvSpPr>
          <p:nvPr>
            <p:ph type="title"/>
          </p:nvPr>
        </p:nvSpPr>
        <p:spPr>
          <a:xfrm>
            <a:off x="838200" y="365125"/>
            <a:ext cx="10448800" cy="1346444"/>
          </a:xfrm>
          <a:prstGeom prst="rect">
            <a:avLst/>
          </a:prstGeom>
          <a:noFill/>
          <a:ln>
            <a:noFill/>
          </a:ln>
        </p:spPr>
        <p:txBody>
          <a:bodyPr spcFirstLastPara="1" wrap="square" lIns="51425" tIns="51425" rIns="51425" bIns="51425" anchor="t" anchorCtr="0">
            <a:noAutofit/>
          </a:bodyPr>
          <a:lstStyle>
            <a:lvl1pPr marR="0" lvl="0" algn="l" rtl="0">
              <a:lnSpc>
                <a:spcPct val="100000"/>
              </a:lnSpc>
              <a:spcBef>
                <a:spcPts val="0"/>
              </a:spcBef>
              <a:spcAft>
                <a:spcPts val="0"/>
              </a:spcAft>
              <a:buClr>
                <a:srgbClr val="4A4A4A"/>
              </a:buClr>
              <a:buSzPts val="2700"/>
              <a:buFont typeface="Helvetica Neue"/>
              <a:buNone/>
              <a:defRPr sz="3600" b="0" i="0" u="none" strike="noStrike" cap="none">
                <a:solidFill>
                  <a:srgbClr val="4A4A4A"/>
                </a:solidFill>
                <a:latin typeface="Helvetica Neue"/>
                <a:ea typeface="Helvetica Neue"/>
                <a:cs typeface="Helvetica Neue"/>
                <a:sym typeface="Helvetica Neue"/>
              </a:defRPr>
            </a:lvl1pPr>
            <a:lvl2pPr marR="0" lvl="1"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2pPr>
            <a:lvl3pPr marR="0" lvl="2"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3pPr>
            <a:lvl4pPr marR="0" lvl="3"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4pPr>
            <a:lvl5pPr marR="0" lvl="4"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5pPr>
            <a:lvl6pPr marR="0" lvl="5"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6pPr>
            <a:lvl7pPr marR="0" lvl="6"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7pPr>
            <a:lvl8pPr marR="0" lvl="7"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8pPr>
            <a:lvl9pPr marR="0" lvl="8"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9pPr>
          </a:lstStyle>
          <a:p>
            <a:endParaRPr dirty="0"/>
          </a:p>
        </p:txBody>
      </p:sp>
      <p:sp>
        <p:nvSpPr>
          <p:cNvPr id="6" name="Google Shape;49;p6">
            <a:extLst>
              <a:ext uri="{FF2B5EF4-FFF2-40B4-BE49-F238E27FC236}">
                <a16:creationId xmlns:a16="http://schemas.microsoft.com/office/drawing/2014/main" id="{BF040456-672E-4494-A971-6A3EEC3496C1}"/>
              </a:ext>
            </a:extLst>
          </p:cNvPr>
          <p:cNvSpPr txBox="1">
            <a:spLocks noGrp="1"/>
          </p:cNvSpPr>
          <p:nvPr>
            <p:ph type="body" idx="1"/>
          </p:nvPr>
        </p:nvSpPr>
        <p:spPr>
          <a:xfrm>
            <a:off x="871600" y="2079381"/>
            <a:ext cx="10448800" cy="4180741"/>
          </a:xfrm>
          <a:prstGeom prst="rect">
            <a:avLst/>
          </a:prstGeom>
          <a:noFill/>
          <a:ln>
            <a:noFill/>
          </a:ln>
        </p:spPr>
        <p:txBody>
          <a:bodyPr spcFirstLastPara="1" wrap="square" lIns="51425" tIns="51425" rIns="51425" bIns="51425" anchor="t" anchorCtr="0">
            <a:noAutofit/>
          </a:bodyPr>
          <a:lstStyle>
            <a:lvl1pPr marL="609585" marR="0" lvl="0"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1pPr>
            <a:lvl2pPr marL="1219170" marR="0" lvl="1" indent="-431789" algn="l" rtl="0">
              <a:lnSpc>
                <a:spcPct val="100000"/>
              </a:lnSpc>
              <a:spcBef>
                <a:spcPts val="0"/>
              </a:spcBef>
              <a:spcAft>
                <a:spcPts val="0"/>
              </a:spcAft>
              <a:buClr>
                <a:srgbClr val="4A4A4A"/>
              </a:buClr>
              <a:buSzPts val="1500"/>
              <a:buFont typeface="Helvetica Neue Light"/>
              <a:buChar char="&gt;"/>
              <a:defRPr sz="2667" b="0" i="0" u="none" strike="noStrike" cap="none">
                <a:solidFill>
                  <a:srgbClr val="4A4A4A"/>
                </a:solidFill>
                <a:latin typeface="Helvetica Neue Light"/>
                <a:ea typeface="Helvetica Neue Light"/>
                <a:cs typeface="Helvetica Neue Light"/>
                <a:sym typeface="Helvetica Neue Light"/>
              </a:defRPr>
            </a:lvl2pPr>
            <a:lvl3pPr marL="1828754" marR="0" lvl="2" indent="-431789" algn="l" rtl="0">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3pPr>
            <a:lvl4pPr marL="2438339" marR="0" lvl="3" indent="-431789" algn="l" rtl="0">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4pPr>
            <a:lvl5pPr marL="3047924" marR="0" lvl="4" indent="-431789" algn="l" rtl="0">
              <a:lnSpc>
                <a:spcPct val="100000"/>
              </a:lnSpc>
              <a:spcBef>
                <a:spcPts val="0"/>
              </a:spcBef>
              <a:spcAft>
                <a:spcPts val="0"/>
              </a:spcAft>
              <a:buClr>
                <a:srgbClr val="4A4A4A"/>
              </a:buClr>
              <a:buSzPts val="1500"/>
              <a:buFont typeface="Helvetica Neue Light"/>
              <a:buChar char="๏"/>
              <a:defRPr sz="2667" b="0" i="0" u="none" strike="noStrike" cap="none">
                <a:solidFill>
                  <a:srgbClr val="4A4A4A"/>
                </a:solidFill>
                <a:latin typeface="Helvetica Neue Light"/>
                <a:ea typeface="Helvetica Neue Light"/>
                <a:cs typeface="Helvetica Neue Light"/>
                <a:sym typeface="Helvetica Neue Light"/>
              </a:defRPr>
            </a:lvl5pPr>
            <a:lvl6pPr marL="3657509" marR="0" lvl="5"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6pPr>
            <a:lvl7pPr marL="4267093" marR="0" lvl="6"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7pPr>
            <a:lvl8pPr marL="4876678" marR="0" lvl="7"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8pPr>
            <a:lvl9pPr marL="5486263" marR="0" lvl="8" indent="-304792" algn="l" rtl="0">
              <a:lnSpc>
                <a:spcPct val="100000"/>
              </a:lnSpc>
              <a:spcBef>
                <a:spcPts val="0"/>
              </a:spcBef>
              <a:spcAft>
                <a:spcPts val="0"/>
              </a:spcAft>
              <a:buClr>
                <a:srgbClr val="4A4A4A"/>
              </a:buClr>
              <a:buSzPts val="2000"/>
              <a:buFont typeface="Helvetica Neue Light"/>
              <a:buNone/>
              <a:defRPr sz="2667" b="0" i="0" u="none" strike="noStrike" cap="none">
                <a:solidFill>
                  <a:srgbClr val="4A4A4A"/>
                </a:solidFill>
                <a:latin typeface="Helvetica Neue Light"/>
                <a:ea typeface="Helvetica Neue Light"/>
                <a:cs typeface="Helvetica Neue Light"/>
                <a:sym typeface="Helvetica Neue Light"/>
              </a:defRPr>
            </a:lvl9pPr>
          </a:lstStyle>
          <a:p>
            <a:endParaRPr dirty="0"/>
          </a:p>
        </p:txBody>
      </p:sp>
    </p:spTree>
    <p:extLst>
      <p:ext uri="{BB962C8B-B14F-4D97-AF65-F5344CB8AC3E}">
        <p14:creationId xmlns:p14="http://schemas.microsoft.com/office/powerpoint/2010/main" val="16163356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Estandar Vacía">
  <p:cSld name="Estandar Vacía">
    <p:spTree>
      <p:nvGrpSpPr>
        <p:cNvPr id="1" name="Shape 28"/>
        <p:cNvGrpSpPr/>
        <p:nvPr/>
      </p:nvGrpSpPr>
      <p:grpSpPr>
        <a:xfrm>
          <a:off x="0" y="0"/>
          <a:ext cx="0" cy="0"/>
          <a:chOff x="0" y="0"/>
          <a:chExt cx="0" cy="0"/>
        </a:xfrm>
      </p:grpSpPr>
      <p:sp>
        <p:nvSpPr>
          <p:cNvPr id="32" name="Google Shape;32;p4"/>
          <p:cNvSpPr txBox="1">
            <a:spLocks noGrp="1"/>
          </p:cNvSpPr>
          <p:nvPr>
            <p:ph type="sldNum" idx="12"/>
          </p:nvPr>
        </p:nvSpPr>
        <p:spPr>
          <a:xfrm>
            <a:off x="5970587" y="6515100"/>
            <a:ext cx="238000" cy="257200"/>
          </a:xfrm>
          <a:prstGeom prst="rect">
            <a:avLst/>
          </a:prstGeom>
          <a:noFill/>
          <a:ln>
            <a:noFill/>
          </a:ln>
        </p:spPr>
        <p:txBody>
          <a:bodyPr spcFirstLastPara="1" wrap="square" lIns="28575" tIns="28575" rIns="28575" bIns="28575" anchor="t" anchorCtr="0">
            <a:noAutofit/>
          </a:bodyPr>
          <a:lstStyle>
            <a:lvl1pPr marL="0" marR="0" lvl="0"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1pPr>
            <a:lvl2pPr marL="0" marR="0" lvl="1"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2pPr>
            <a:lvl3pPr marL="0" marR="0" lvl="2"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3pPr>
            <a:lvl4pPr marL="0" marR="0" lvl="3"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4pPr>
            <a:lvl5pPr marL="0" marR="0" lvl="4"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5pPr>
            <a:lvl6pPr marL="0" marR="0" lvl="5"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6pPr>
            <a:lvl7pPr marL="0" marR="0" lvl="6"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7pPr>
            <a:lvl8pPr marL="0" marR="0" lvl="7"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8pPr>
            <a:lvl9pPr marL="0" marR="0" lvl="8"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147019512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ráctic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EB42B3-F694-4D1B-948B-7CA98C62E45E}"/>
              </a:ext>
            </a:extLst>
          </p:cNvPr>
          <p:cNvSpPr>
            <a:spLocks noGrp="1"/>
          </p:cNvSpPr>
          <p:nvPr>
            <p:ph type="title" hasCustomPrompt="1"/>
          </p:nvPr>
        </p:nvSpPr>
        <p:spPr>
          <a:xfrm>
            <a:off x="533400" y="365125"/>
            <a:ext cx="9214338" cy="900967"/>
          </a:xfrm>
          <a:solidFill>
            <a:schemeClr val="tx1">
              <a:lumMod val="65000"/>
              <a:lumOff val="35000"/>
            </a:schemeClr>
          </a:solidFill>
        </p:spPr>
        <p:style>
          <a:lnRef idx="1">
            <a:schemeClr val="dk1"/>
          </a:lnRef>
          <a:fillRef idx="2">
            <a:schemeClr val="dk1"/>
          </a:fillRef>
          <a:effectRef idx="1">
            <a:schemeClr val="dk1"/>
          </a:effectRef>
          <a:fontRef idx="minor">
            <a:schemeClr val="dk1"/>
          </a:fontRef>
        </p:style>
        <p:txBody>
          <a:bodyPr/>
          <a:lstStyle>
            <a:lvl1pPr marL="180000">
              <a:defRPr sz="4000" b="0">
                <a:solidFill>
                  <a:schemeClr val="bg1"/>
                </a:solidFill>
              </a:defRPr>
            </a:lvl1pPr>
          </a:lstStyle>
          <a:p>
            <a:r>
              <a:rPr lang="es-ES" dirty="0"/>
              <a:t>Práctica…</a:t>
            </a:r>
          </a:p>
        </p:txBody>
      </p:sp>
      <p:sp>
        <p:nvSpPr>
          <p:cNvPr id="6" name="Rectángulo 5">
            <a:extLst>
              <a:ext uri="{FF2B5EF4-FFF2-40B4-BE49-F238E27FC236}">
                <a16:creationId xmlns:a16="http://schemas.microsoft.com/office/drawing/2014/main" id="{7584D809-7769-4A03-AC50-704F0530FCD7}"/>
              </a:ext>
            </a:extLst>
          </p:cNvPr>
          <p:cNvSpPr/>
          <p:nvPr userDrawn="1"/>
        </p:nvSpPr>
        <p:spPr>
          <a:xfrm>
            <a:off x="10796954" y="365125"/>
            <a:ext cx="861646" cy="900967"/>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45AFE19E-54FF-4F1B-9F4A-48F70E4B8040}"/>
              </a:ext>
            </a:extLst>
          </p:cNvPr>
          <p:cNvSpPr/>
          <p:nvPr userDrawn="1"/>
        </p:nvSpPr>
        <p:spPr>
          <a:xfrm>
            <a:off x="9841523" y="365125"/>
            <a:ext cx="861646" cy="9009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Rectángulo 8">
            <a:extLst>
              <a:ext uri="{FF2B5EF4-FFF2-40B4-BE49-F238E27FC236}">
                <a16:creationId xmlns:a16="http://schemas.microsoft.com/office/drawing/2014/main" id="{B6020D55-1F6B-405A-9651-7BB1065FC7E5}"/>
              </a:ext>
            </a:extLst>
          </p:cNvPr>
          <p:cNvSpPr/>
          <p:nvPr userDrawn="1"/>
        </p:nvSpPr>
        <p:spPr>
          <a:xfrm>
            <a:off x="533400" y="1459523"/>
            <a:ext cx="11125199" cy="5099539"/>
          </a:xfrm>
          <a:prstGeom prst="rect">
            <a:avLst/>
          </a:prstGeom>
          <a:solidFill>
            <a:schemeClr val="bg1">
              <a:lumMod val="8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45456752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Vacia con Imagen de fondo">
  <p:cSld name="Vacia con Imagen de fondo">
    <p:bg>
      <p:bgPr>
        <a:blipFill rotWithShape="1">
          <a:blip r:embed="rId2">
            <a:alphaModFix/>
          </a:blip>
          <a:stretch>
            <a:fillRect/>
          </a:stretch>
        </a:blipFill>
        <a:effectLst/>
      </p:bgPr>
    </p:bg>
    <p:spTree>
      <p:nvGrpSpPr>
        <p:cNvPr id="1" name="Shape 35"/>
        <p:cNvGrpSpPr/>
        <p:nvPr/>
      </p:nvGrpSpPr>
      <p:grpSpPr>
        <a:xfrm>
          <a:off x="0" y="0"/>
          <a:ext cx="0" cy="0"/>
          <a:chOff x="0" y="0"/>
          <a:chExt cx="0" cy="0"/>
        </a:xfrm>
      </p:grpSpPr>
      <p:sp>
        <p:nvSpPr>
          <p:cNvPr id="39" name="Google Shape;39;p5"/>
          <p:cNvSpPr txBox="1">
            <a:spLocks noGrp="1"/>
          </p:cNvSpPr>
          <p:nvPr>
            <p:ph type="title"/>
          </p:nvPr>
        </p:nvSpPr>
        <p:spPr>
          <a:xfrm>
            <a:off x="866775" y="1152525"/>
            <a:ext cx="10448800" cy="2314400"/>
          </a:xfrm>
          <a:prstGeom prst="rect">
            <a:avLst/>
          </a:prstGeom>
          <a:noFill/>
          <a:ln>
            <a:noFill/>
          </a:ln>
          <a:effectLst>
            <a:outerShdw blurRad="38100" dist="50800" dir="5400000" rotWithShape="0">
              <a:srgbClr val="000000">
                <a:alpha val="49803"/>
              </a:srgbClr>
            </a:outerShdw>
          </a:effectLst>
        </p:spPr>
        <p:txBody>
          <a:bodyPr spcFirstLastPara="1" wrap="square" lIns="51425" tIns="51425" rIns="51425" bIns="51425" anchor="ctr" anchorCtr="0">
            <a:noAutofit/>
          </a:bodyPr>
          <a:lstStyle>
            <a:lvl1pPr marR="0" lvl="0" algn="ctr" rtl="0">
              <a:lnSpc>
                <a:spcPct val="100000"/>
              </a:lnSpc>
              <a:spcBef>
                <a:spcPts val="0"/>
              </a:spcBef>
              <a:spcAft>
                <a:spcPts val="0"/>
              </a:spcAft>
              <a:buClr>
                <a:srgbClr val="FFFFFF"/>
              </a:buClr>
              <a:buSzPts val="4300"/>
              <a:buFont typeface="Helvetica Neue Light"/>
              <a:buNone/>
              <a:defRPr sz="5733" b="0" i="0" u="none" strike="noStrike" cap="none">
                <a:solidFill>
                  <a:srgbClr val="FFFFFF"/>
                </a:solidFill>
                <a:latin typeface="Helvetica Neue Light"/>
                <a:ea typeface="Helvetica Neue Light"/>
                <a:cs typeface="Helvetica Neue Light"/>
                <a:sym typeface="Helvetica Neue Light"/>
              </a:defRPr>
            </a:lvl1pPr>
            <a:lvl2pPr marR="0" lvl="1"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2pPr>
            <a:lvl3pPr marR="0" lvl="2"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3pPr>
            <a:lvl4pPr marR="0" lvl="3"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4pPr>
            <a:lvl5pPr marR="0" lvl="4"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5pPr>
            <a:lvl6pPr marR="0" lvl="5"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6pPr>
            <a:lvl7pPr marR="0" lvl="6"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7pPr>
            <a:lvl8pPr marR="0" lvl="7"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8pPr>
            <a:lvl9pPr marR="0" lvl="8" algn="l" rtl="0">
              <a:lnSpc>
                <a:spcPct val="100000"/>
              </a:lnSpc>
              <a:spcBef>
                <a:spcPts val="0"/>
              </a:spcBef>
              <a:spcAft>
                <a:spcPts val="0"/>
              </a:spcAft>
              <a:buClr>
                <a:srgbClr val="4A4A4A"/>
              </a:buClr>
              <a:buSzPts val="3600"/>
              <a:buFont typeface="Helvetica Neue"/>
              <a:buNone/>
              <a:defRPr sz="4800" b="0" i="0" u="none" strike="noStrike" cap="none">
                <a:solidFill>
                  <a:srgbClr val="4A4A4A"/>
                </a:solidFill>
                <a:latin typeface="Helvetica Neue"/>
                <a:ea typeface="Helvetica Neue"/>
                <a:cs typeface="Helvetica Neue"/>
                <a:sym typeface="Helvetica Neue"/>
              </a:defRPr>
            </a:lvl9pPr>
          </a:lstStyle>
          <a:p>
            <a:endParaRPr/>
          </a:p>
        </p:txBody>
      </p:sp>
      <p:sp>
        <p:nvSpPr>
          <p:cNvPr id="40" name="Google Shape;40;p5"/>
          <p:cNvSpPr txBox="1">
            <a:spLocks noGrp="1"/>
          </p:cNvSpPr>
          <p:nvPr>
            <p:ph type="sldNum" idx="12"/>
          </p:nvPr>
        </p:nvSpPr>
        <p:spPr>
          <a:xfrm>
            <a:off x="5970587" y="6515100"/>
            <a:ext cx="238000" cy="257200"/>
          </a:xfrm>
          <a:prstGeom prst="rect">
            <a:avLst/>
          </a:prstGeom>
          <a:noFill/>
          <a:ln>
            <a:noFill/>
          </a:ln>
        </p:spPr>
        <p:txBody>
          <a:bodyPr spcFirstLastPara="1" wrap="square" lIns="28575" tIns="28575" rIns="28575" bIns="28575" anchor="t" anchorCtr="0">
            <a:noAutofit/>
          </a:bodyPr>
          <a:lstStyle>
            <a:lvl1pPr marL="0" marR="0" lvl="0"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1pPr>
            <a:lvl2pPr marL="0" marR="0" lvl="1"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2pPr>
            <a:lvl3pPr marL="0" marR="0" lvl="2"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3pPr>
            <a:lvl4pPr marL="0" marR="0" lvl="3"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4pPr>
            <a:lvl5pPr marL="0" marR="0" lvl="4"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5pPr>
            <a:lvl6pPr marL="0" marR="0" lvl="5"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6pPr>
            <a:lvl7pPr marL="0" marR="0" lvl="6"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7pPr>
            <a:lvl8pPr marL="0" marR="0" lvl="7"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8pPr>
            <a:lvl9pPr marL="0" marR="0" lvl="8" indent="0" algn="ctr" rtl="0">
              <a:lnSpc>
                <a:spcPct val="100000"/>
              </a:lnSpc>
              <a:spcBef>
                <a:spcPts val="0"/>
              </a:spcBef>
              <a:spcAft>
                <a:spcPts val="0"/>
              </a:spcAft>
              <a:buClr>
                <a:srgbClr val="000000"/>
              </a:buClr>
              <a:buSzPts val="900"/>
              <a:buFont typeface="Gill Sans"/>
              <a:buNone/>
              <a:defRPr sz="1200" b="0" i="0" u="none" strike="noStrike" cap="none">
                <a:solidFill>
                  <a:srgbClr val="000000"/>
                </a:solidFill>
                <a:latin typeface="Gill Sans"/>
                <a:ea typeface="Gill Sans"/>
                <a:cs typeface="Gill Sans"/>
                <a:sym typeface="Gill Sans"/>
              </a:defRPr>
            </a:lvl9pPr>
          </a:lstStyle>
          <a:p>
            <a:fld id="{00000000-1234-1234-1234-123412341234}" type="slidenum">
              <a:rPr lang="es-ES" smtClean="0"/>
              <a:pPr/>
              <a:t>‹Nº›</a:t>
            </a:fld>
            <a:endParaRPr lang="es-ES"/>
          </a:p>
        </p:txBody>
      </p:sp>
    </p:spTree>
    <p:extLst>
      <p:ext uri="{BB962C8B-B14F-4D97-AF65-F5344CB8AC3E}">
        <p14:creationId xmlns:p14="http://schemas.microsoft.com/office/powerpoint/2010/main" val="1581714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E7DB59-03D8-4106-90C1-4621FE488B81}"/>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5B852ACE-D643-42F4-937A-E55E4B6479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E6C025AA-ECF0-4000-8E94-D79BB8A28711}"/>
              </a:ext>
            </a:extLst>
          </p:cNvPr>
          <p:cNvSpPr>
            <a:spLocks noGrp="1"/>
          </p:cNvSpPr>
          <p:nvPr>
            <p:ph type="dt" sz="half" idx="10"/>
          </p:nvPr>
        </p:nvSpPr>
        <p:spPr/>
        <p:txBody>
          <a:bodyPr/>
          <a:lstStyle/>
          <a:p>
            <a:fld id="{79E42BA2-B879-4DC0-BD81-4698F7124D54}" type="datetimeFigureOut">
              <a:rPr lang="es-ES" smtClean="0"/>
              <a:t>25/07/2021</a:t>
            </a:fld>
            <a:endParaRPr lang="es-ES"/>
          </a:p>
        </p:txBody>
      </p:sp>
      <p:sp>
        <p:nvSpPr>
          <p:cNvPr id="5" name="Marcador de pie de página 4">
            <a:extLst>
              <a:ext uri="{FF2B5EF4-FFF2-40B4-BE49-F238E27FC236}">
                <a16:creationId xmlns:a16="http://schemas.microsoft.com/office/drawing/2014/main" id="{F4281993-EC09-47CD-9EE6-DBBC3E8FC43F}"/>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FCAB6A2-1373-41B2-959B-41D196C963A4}"/>
              </a:ext>
            </a:extLst>
          </p:cNvPr>
          <p:cNvSpPr>
            <a:spLocks noGrp="1"/>
          </p:cNvSpPr>
          <p:nvPr>
            <p:ph type="sldNum" sz="quarter" idx="12"/>
          </p:nvPr>
        </p:nvSpPr>
        <p:spPr/>
        <p:txBody>
          <a:bodyPr/>
          <a:lstStyle/>
          <a:p>
            <a:fld id="{17CBCAFD-84E1-40BA-BE80-32FE83B59853}" type="slidenum">
              <a:rPr lang="es-ES" smtClean="0"/>
              <a:t>‹Nº›</a:t>
            </a:fld>
            <a:endParaRPr lang="es-ES"/>
          </a:p>
        </p:txBody>
      </p:sp>
    </p:spTree>
    <p:extLst>
      <p:ext uri="{BB962C8B-B14F-4D97-AF65-F5344CB8AC3E}">
        <p14:creationId xmlns:p14="http://schemas.microsoft.com/office/powerpoint/2010/main" val="568629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5304A8-A5E0-4604-B303-ECCE9767DDFB}"/>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6A2E6FE0-B409-4BAD-B7AE-7A4DAC962B9B}"/>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E1CC3DBC-0364-46EA-898A-F8C1BDE61FEC}"/>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97EC635F-57E6-4428-BA13-77B9331E4CEA}"/>
              </a:ext>
            </a:extLst>
          </p:cNvPr>
          <p:cNvSpPr>
            <a:spLocks noGrp="1"/>
          </p:cNvSpPr>
          <p:nvPr>
            <p:ph type="dt" sz="half" idx="10"/>
          </p:nvPr>
        </p:nvSpPr>
        <p:spPr/>
        <p:txBody>
          <a:bodyPr/>
          <a:lstStyle/>
          <a:p>
            <a:fld id="{79E42BA2-B879-4DC0-BD81-4698F7124D54}" type="datetimeFigureOut">
              <a:rPr lang="es-ES" smtClean="0"/>
              <a:t>25/07/2021</a:t>
            </a:fld>
            <a:endParaRPr lang="es-ES"/>
          </a:p>
        </p:txBody>
      </p:sp>
      <p:sp>
        <p:nvSpPr>
          <p:cNvPr id="6" name="Marcador de pie de página 5">
            <a:extLst>
              <a:ext uri="{FF2B5EF4-FFF2-40B4-BE49-F238E27FC236}">
                <a16:creationId xmlns:a16="http://schemas.microsoft.com/office/drawing/2014/main" id="{D90C3A79-BB99-407F-A8D8-8E8A0A38D5A0}"/>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A7CF86A2-7588-4491-9411-20AD98F33277}"/>
              </a:ext>
            </a:extLst>
          </p:cNvPr>
          <p:cNvSpPr>
            <a:spLocks noGrp="1"/>
          </p:cNvSpPr>
          <p:nvPr>
            <p:ph type="sldNum" sz="quarter" idx="12"/>
          </p:nvPr>
        </p:nvSpPr>
        <p:spPr/>
        <p:txBody>
          <a:bodyPr/>
          <a:lstStyle/>
          <a:p>
            <a:fld id="{17CBCAFD-84E1-40BA-BE80-32FE83B59853}" type="slidenum">
              <a:rPr lang="es-ES" smtClean="0"/>
              <a:t>‹Nº›</a:t>
            </a:fld>
            <a:endParaRPr lang="es-ES"/>
          </a:p>
        </p:txBody>
      </p:sp>
    </p:spTree>
    <p:extLst>
      <p:ext uri="{BB962C8B-B14F-4D97-AF65-F5344CB8AC3E}">
        <p14:creationId xmlns:p14="http://schemas.microsoft.com/office/powerpoint/2010/main" val="2443085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D369CF-B254-4F07-A644-AD1C58CE184C}"/>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AA30DBF0-8140-4044-B4C6-01643A10B2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81EF2083-6770-4003-AFD8-5DB11DED0B37}"/>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CF5FD79C-8EE5-4FA6-BC25-7AE6B1892E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C109445C-A69F-4461-BDFD-4EE31C37387B}"/>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85D81B62-1208-4C65-A54B-EA073A4E8380}"/>
              </a:ext>
            </a:extLst>
          </p:cNvPr>
          <p:cNvSpPr>
            <a:spLocks noGrp="1"/>
          </p:cNvSpPr>
          <p:nvPr>
            <p:ph type="dt" sz="half" idx="10"/>
          </p:nvPr>
        </p:nvSpPr>
        <p:spPr/>
        <p:txBody>
          <a:bodyPr/>
          <a:lstStyle/>
          <a:p>
            <a:fld id="{79E42BA2-B879-4DC0-BD81-4698F7124D54}" type="datetimeFigureOut">
              <a:rPr lang="es-ES" smtClean="0"/>
              <a:t>25/07/2021</a:t>
            </a:fld>
            <a:endParaRPr lang="es-ES"/>
          </a:p>
        </p:txBody>
      </p:sp>
      <p:sp>
        <p:nvSpPr>
          <p:cNvPr id="8" name="Marcador de pie de página 7">
            <a:extLst>
              <a:ext uri="{FF2B5EF4-FFF2-40B4-BE49-F238E27FC236}">
                <a16:creationId xmlns:a16="http://schemas.microsoft.com/office/drawing/2014/main" id="{D2C28261-78F5-4414-9174-BFEE6CF1A73B}"/>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F25F8D61-1FC9-4426-9716-3A4EBEC5EFBD}"/>
              </a:ext>
            </a:extLst>
          </p:cNvPr>
          <p:cNvSpPr>
            <a:spLocks noGrp="1"/>
          </p:cNvSpPr>
          <p:nvPr>
            <p:ph type="sldNum" sz="quarter" idx="12"/>
          </p:nvPr>
        </p:nvSpPr>
        <p:spPr/>
        <p:txBody>
          <a:bodyPr/>
          <a:lstStyle/>
          <a:p>
            <a:fld id="{17CBCAFD-84E1-40BA-BE80-32FE83B59853}" type="slidenum">
              <a:rPr lang="es-ES" smtClean="0"/>
              <a:t>‹Nº›</a:t>
            </a:fld>
            <a:endParaRPr lang="es-ES"/>
          </a:p>
        </p:txBody>
      </p:sp>
    </p:spTree>
    <p:extLst>
      <p:ext uri="{BB962C8B-B14F-4D97-AF65-F5344CB8AC3E}">
        <p14:creationId xmlns:p14="http://schemas.microsoft.com/office/powerpoint/2010/main" val="4124877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14652D-79DB-47CE-90F0-EF35DBEC5FA5}"/>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860F1DDF-C5A1-4E28-8805-C391363A13DC}"/>
              </a:ext>
            </a:extLst>
          </p:cNvPr>
          <p:cNvSpPr>
            <a:spLocks noGrp="1"/>
          </p:cNvSpPr>
          <p:nvPr>
            <p:ph type="dt" sz="half" idx="10"/>
          </p:nvPr>
        </p:nvSpPr>
        <p:spPr/>
        <p:txBody>
          <a:bodyPr/>
          <a:lstStyle/>
          <a:p>
            <a:fld id="{79E42BA2-B879-4DC0-BD81-4698F7124D54}" type="datetimeFigureOut">
              <a:rPr lang="es-ES" smtClean="0"/>
              <a:t>25/07/2021</a:t>
            </a:fld>
            <a:endParaRPr lang="es-ES"/>
          </a:p>
        </p:txBody>
      </p:sp>
      <p:sp>
        <p:nvSpPr>
          <p:cNvPr id="4" name="Marcador de pie de página 3">
            <a:extLst>
              <a:ext uri="{FF2B5EF4-FFF2-40B4-BE49-F238E27FC236}">
                <a16:creationId xmlns:a16="http://schemas.microsoft.com/office/drawing/2014/main" id="{8769EFED-B783-41F5-BC73-97606F084C45}"/>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1E7E286D-44F1-493E-93D7-2BB927DBFFB0}"/>
              </a:ext>
            </a:extLst>
          </p:cNvPr>
          <p:cNvSpPr>
            <a:spLocks noGrp="1"/>
          </p:cNvSpPr>
          <p:nvPr>
            <p:ph type="sldNum" sz="quarter" idx="12"/>
          </p:nvPr>
        </p:nvSpPr>
        <p:spPr/>
        <p:txBody>
          <a:bodyPr/>
          <a:lstStyle/>
          <a:p>
            <a:fld id="{17CBCAFD-84E1-40BA-BE80-32FE83B59853}" type="slidenum">
              <a:rPr lang="es-ES" smtClean="0"/>
              <a:t>‹Nº›</a:t>
            </a:fld>
            <a:endParaRPr lang="es-ES"/>
          </a:p>
        </p:txBody>
      </p:sp>
    </p:spTree>
    <p:extLst>
      <p:ext uri="{BB962C8B-B14F-4D97-AF65-F5344CB8AC3E}">
        <p14:creationId xmlns:p14="http://schemas.microsoft.com/office/powerpoint/2010/main" val="30149364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B45574C-8614-45B8-9C66-408B3A44D870}"/>
              </a:ext>
            </a:extLst>
          </p:cNvPr>
          <p:cNvSpPr>
            <a:spLocks noGrp="1"/>
          </p:cNvSpPr>
          <p:nvPr>
            <p:ph type="dt" sz="half" idx="10"/>
          </p:nvPr>
        </p:nvSpPr>
        <p:spPr/>
        <p:txBody>
          <a:bodyPr/>
          <a:lstStyle/>
          <a:p>
            <a:fld id="{79E42BA2-B879-4DC0-BD81-4698F7124D54}" type="datetimeFigureOut">
              <a:rPr lang="es-ES" smtClean="0"/>
              <a:t>25/07/2021</a:t>
            </a:fld>
            <a:endParaRPr lang="es-ES"/>
          </a:p>
        </p:txBody>
      </p:sp>
      <p:sp>
        <p:nvSpPr>
          <p:cNvPr id="3" name="Marcador de pie de página 2">
            <a:extLst>
              <a:ext uri="{FF2B5EF4-FFF2-40B4-BE49-F238E27FC236}">
                <a16:creationId xmlns:a16="http://schemas.microsoft.com/office/drawing/2014/main" id="{6B6AA3D2-8CCF-4CA7-8F38-83952D1307B6}"/>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9E8EC7C6-BE55-4A39-969C-A2A17A02E53B}"/>
              </a:ext>
            </a:extLst>
          </p:cNvPr>
          <p:cNvSpPr>
            <a:spLocks noGrp="1"/>
          </p:cNvSpPr>
          <p:nvPr>
            <p:ph type="sldNum" sz="quarter" idx="12"/>
          </p:nvPr>
        </p:nvSpPr>
        <p:spPr/>
        <p:txBody>
          <a:bodyPr/>
          <a:lstStyle/>
          <a:p>
            <a:fld id="{17CBCAFD-84E1-40BA-BE80-32FE83B59853}" type="slidenum">
              <a:rPr lang="es-ES" smtClean="0"/>
              <a:t>‹Nº›</a:t>
            </a:fld>
            <a:endParaRPr lang="es-ES"/>
          </a:p>
        </p:txBody>
      </p:sp>
    </p:spTree>
    <p:extLst>
      <p:ext uri="{BB962C8B-B14F-4D97-AF65-F5344CB8AC3E}">
        <p14:creationId xmlns:p14="http://schemas.microsoft.com/office/powerpoint/2010/main" val="2895524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317D0E-65DA-4E79-BDBD-5C341345317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20F04650-AA8A-4A18-BBFE-FECEEA1E6A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9DFBF6BA-E50F-4E6E-941D-A4557CA05C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C2257F2-5CE1-44CA-A92B-A4201FAA196C}"/>
              </a:ext>
            </a:extLst>
          </p:cNvPr>
          <p:cNvSpPr>
            <a:spLocks noGrp="1"/>
          </p:cNvSpPr>
          <p:nvPr>
            <p:ph type="dt" sz="half" idx="10"/>
          </p:nvPr>
        </p:nvSpPr>
        <p:spPr/>
        <p:txBody>
          <a:bodyPr/>
          <a:lstStyle/>
          <a:p>
            <a:fld id="{79E42BA2-B879-4DC0-BD81-4698F7124D54}" type="datetimeFigureOut">
              <a:rPr lang="es-ES" smtClean="0"/>
              <a:t>25/07/2021</a:t>
            </a:fld>
            <a:endParaRPr lang="es-ES"/>
          </a:p>
        </p:txBody>
      </p:sp>
      <p:sp>
        <p:nvSpPr>
          <p:cNvPr id="6" name="Marcador de pie de página 5">
            <a:extLst>
              <a:ext uri="{FF2B5EF4-FFF2-40B4-BE49-F238E27FC236}">
                <a16:creationId xmlns:a16="http://schemas.microsoft.com/office/drawing/2014/main" id="{1B69BC2A-300D-4AA3-B02D-D60009E20507}"/>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7EBFD972-1643-4DA7-B755-DDF84198BFB4}"/>
              </a:ext>
            </a:extLst>
          </p:cNvPr>
          <p:cNvSpPr>
            <a:spLocks noGrp="1"/>
          </p:cNvSpPr>
          <p:nvPr>
            <p:ph type="sldNum" sz="quarter" idx="12"/>
          </p:nvPr>
        </p:nvSpPr>
        <p:spPr/>
        <p:txBody>
          <a:bodyPr/>
          <a:lstStyle/>
          <a:p>
            <a:fld id="{17CBCAFD-84E1-40BA-BE80-32FE83B59853}" type="slidenum">
              <a:rPr lang="es-ES" smtClean="0"/>
              <a:t>‹Nº›</a:t>
            </a:fld>
            <a:endParaRPr lang="es-ES"/>
          </a:p>
        </p:txBody>
      </p:sp>
    </p:spTree>
    <p:extLst>
      <p:ext uri="{BB962C8B-B14F-4D97-AF65-F5344CB8AC3E}">
        <p14:creationId xmlns:p14="http://schemas.microsoft.com/office/powerpoint/2010/main" val="759173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F1221E-6F90-49E0-B79E-A3B6D9534E7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21AAFD4B-DEE8-45C4-950A-9B38124DB2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2DFD474F-99D6-413B-9C15-B79A17FB0C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758EE38B-A51F-4BA0-8C87-66F2846FC8B2}"/>
              </a:ext>
            </a:extLst>
          </p:cNvPr>
          <p:cNvSpPr>
            <a:spLocks noGrp="1"/>
          </p:cNvSpPr>
          <p:nvPr>
            <p:ph type="dt" sz="half" idx="10"/>
          </p:nvPr>
        </p:nvSpPr>
        <p:spPr/>
        <p:txBody>
          <a:bodyPr/>
          <a:lstStyle/>
          <a:p>
            <a:fld id="{79E42BA2-B879-4DC0-BD81-4698F7124D54}" type="datetimeFigureOut">
              <a:rPr lang="es-ES" smtClean="0"/>
              <a:t>25/07/2021</a:t>
            </a:fld>
            <a:endParaRPr lang="es-ES"/>
          </a:p>
        </p:txBody>
      </p:sp>
      <p:sp>
        <p:nvSpPr>
          <p:cNvPr id="6" name="Marcador de pie de página 5">
            <a:extLst>
              <a:ext uri="{FF2B5EF4-FFF2-40B4-BE49-F238E27FC236}">
                <a16:creationId xmlns:a16="http://schemas.microsoft.com/office/drawing/2014/main" id="{B0DBA639-67A0-4D40-B535-B9FE633BF14C}"/>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7C8C0C46-A737-4510-A916-F71B0C6BFDBD}"/>
              </a:ext>
            </a:extLst>
          </p:cNvPr>
          <p:cNvSpPr>
            <a:spLocks noGrp="1"/>
          </p:cNvSpPr>
          <p:nvPr>
            <p:ph type="sldNum" sz="quarter" idx="12"/>
          </p:nvPr>
        </p:nvSpPr>
        <p:spPr/>
        <p:txBody>
          <a:bodyPr/>
          <a:lstStyle/>
          <a:p>
            <a:fld id="{17CBCAFD-84E1-40BA-BE80-32FE83B59853}" type="slidenum">
              <a:rPr lang="es-ES" smtClean="0"/>
              <a:t>‹Nº›</a:t>
            </a:fld>
            <a:endParaRPr lang="es-ES"/>
          </a:p>
        </p:txBody>
      </p:sp>
    </p:spTree>
    <p:extLst>
      <p:ext uri="{BB962C8B-B14F-4D97-AF65-F5344CB8AC3E}">
        <p14:creationId xmlns:p14="http://schemas.microsoft.com/office/powerpoint/2010/main" val="106539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59B571C2-B087-4324-B738-3888A7DA8F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0E4EBB31-3CE1-4D38-955A-375833EB7B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D9336431-642B-4A0A-BCD0-FE80C3A469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E42BA2-B879-4DC0-BD81-4698F7124D54}" type="datetimeFigureOut">
              <a:rPr lang="es-ES" smtClean="0"/>
              <a:t>25/07/2021</a:t>
            </a:fld>
            <a:endParaRPr lang="es-ES"/>
          </a:p>
        </p:txBody>
      </p:sp>
      <p:sp>
        <p:nvSpPr>
          <p:cNvPr id="5" name="Marcador de pie de página 4">
            <a:extLst>
              <a:ext uri="{FF2B5EF4-FFF2-40B4-BE49-F238E27FC236}">
                <a16:creationId xmlns:a16="http://schemas.microsoft.com/office/drawing/2014/main" id="{3185AAC7-82EE-41C5-B124-9585BD5564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7C64435E-6CCB-4F1A-B450-0B727B19BA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CBCAFD-84E1-40BA-BE80-32FE83B59853}" type="slidenum">
              <a:rPr lang="es-ES" smtClean="0"/>
              <a:t>‹Nº›</a:t>
            </a:fld>
            <a:endParaRPr lang="es-ES"/>
          </a:p>
        </p:txBody>
      </p:sp>
    </p:spTree>
    <p:extLst>
      <p:ext uri="{BB962C8B-B14F-4D97-AF65-F5344CB8AC3E}">
        <p14:creationId xmlns:p14="http://schemas.microsoft.com/office/powerpoint/2010/main" val="31555784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2087F870-C2F6-40BB-AE46-5F7CD611BE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B789C42D-A44A-4AF1-89B1-6E97E1AF1C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AF0E8F43-D0F7-4F77-960F-E469CB361E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3B30F4-5E5A-4DA3-B1D0-53415E144105}" type="datetimeFigureOut">
              <a:rPr lang="es-ES" smtClean="0"/>
              <a:t>25/07/2021</a:t>
            </a:fld>
            <a:endParaRPr lang="es-ES" dirty="0"/>
          </a:p>
        </p:txBody>
      </p:sp>
      <p:sp>
        <p:nvSpPr>
          <p:cNvPr id="5" name="Marcador de pie de página 4">
            <a:extLst>
              <a:ext uri="{FF2B5EF4-FFF2-40B4-BE49-F238E27FC236}">
                <a16:creationId xmlns:a16="http://schemas.microsoft.com/office/drawing/2014/main" id="{48374AC5-CD1E-4E84-97DD-2BEBF1FC1B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dirty="0"/>
          </a:p>
        </p:txBody>
      </p:sp>
      <p:sp>
        <p:nvSpPr>
          <p:cNvPr id="6" name="Marcador de número de diapositiva 5">
            <a:extLst>
              <a:ext uri="{FF2B5EF4-FFF2-40B4-BE49-F238E27FC236}">
                <a16:creationId xmlns:a16="http://schemas.microsoft.com/office/drawing/2014/main" id="{EF704B83-0926-4FA1-8D91-7A3537DC62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CB7575-941C-474A-B12B-346908C85921}" type="slidenum">
              <a:rPr lang="es-ES" smtClean="0"/>
              <a:t>‹Nº›</a:t>
            </a:fld>
            <a:endParaRPr lang="es-ES" dirty="0"/>
          </a:p>
        </p:txBody>
      </p:sp>
    </p:spTree>
    <p:extLst>
      <p:ext uri="{BB962C8B-B14F-4D97-AF65-F5344CB8AC3E}">
        <p14:creationId xmlns:p14="http://schemas.microsoft.com/office/powerpoint/2010/main" val="40612308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3.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19.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6.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83.jpeg"/><Relationship Id="rId1" Type="http://schemas.openxmlformats.org/officeDocument/2006/relationships/slideLayout" Target="../slideLayouts/slideLayout13.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07.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19.xml"/></Relationships>
</file>

<file path=ppt/slides/_rels/slide108.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84.jpeg"/><Relationship Id="rId1" Type="http://schemas.openxmlformats.org/officeDocument/2006/relationships/slideLayout" Target="../slideLayouts/slideLayout13.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09.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 Id="rId4" Type="http://schemas.openxmlformats.org/officeDocument/2006/relationships/hyperlink" Target="https://augury.rangle.io/" TargetMode="Externa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2.xml.rels><?xml version="1.0" encoding="UTF-8" standalone="yes"?>
<Relationships xmlns="http://schemas.openxmlformats.org/package/2006/relationships"><Relationship Id="rId2" Type="http://schemas.openxmlformats.org/officeDocument/2006/relationships/image" Target="../media/image85.jpeg"/><Relationship Id="rId1" Type="http://schemas.openxmlformats.org/officeDocument/2006/relationships/slideLayout" Target="../slideLayouts/slideLayout1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7.xml.rels><?xml version="1.0" encoding="UTF-8" standalone="yes"?>
<Relationships xmlns="http://schemas.openxmlformats.org/package/2006/relationships"><Relationship Id="rId2" Type="http://schemas.openxmlformats.org/officeDocument/2006/relationships/image" Target="../media/image82.jpeg"/><Relationship Id="rId1" Type="http://schemas.openxmlformats.org/officeDocument/2006/relationships/slideLayout" Target="../slideLayouts/slideLayout13.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angular.io/guide/devtools" TargetMode="External"/><Relationship Id="rId1" Type="http://schemas.openxmlformats.org/officeDocument/2006/relationships/slideLayout" Target="../slideLayouts/slideLayout17.xml"/><Relationship Id="rId4" Type="http://schemas.openxmlformats.org/officeDocument/2006/relationships/image" Target="../media/image23.png"/></Relationships>
</file>

<file path=ppt/slides/_rels/slide120.xml.rels><?xml version="1.0" encoding="UTF-8" standalone="yes"?>
<Relationships xmlns="http://schemas.openxmlformats.org/package/2006/relationships"><Relationship Id="rId2" Type="http://schemas.openxmlformats.org/officeDocument/2006/relationships/image" Target="../media/image86.jpe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image" Target="../media/image24.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0.xml"/><Relationship Id="rId5" Type="http://schemas.openxmlformats.org/officeDocument/2006/relationships/image" Target="../media/image28.pn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0.xml"/><Relationship Id="rId5" Type="http://schemas.openxmlformats.org/officeDocument/2006/relationships/image" Target="../media/image31.png"/><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3" Type="http://schemas.openxmlformats.org/officeDocument/2006/relationships/hyperlink" Target="https://git-scm.com/" TargetMode="External"/><Relationship Id="rId2" Type="http://schemas.openxmlformats.org/officeDocument/2006/relationships/image" Target="../media/image32.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hyperlink" Target="https://github.com/" TargetMode="Externa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9.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xml"/><Relationship Id="rId1" Type="http://schemas.openxmlformats.org/officeDocument/2006/relationships/slideLayout" Target="../slideLayouts/slideLayout24.xml"/><Relationship Id="rId4" Type="http://schemas.openxmlformats.org/officeDocument/2006/relationships/image" Target="../media/image4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3.xml"/><Relationship Id="rId5" Type="http://schemas.openxmlformats.org/officeDocument/2006/relationships/hyperlink" Target="https://github.com/coreybutler/nvm-windows" TargetMode="External"/><Relationship Id="rId4" Type="http://schemas.openxmlformats.org/officeDocument/2006/relationships/hyperlink" Target="https://github.com/nvm-sh/nvm"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xml"/><Relationship Id="rId1" Type="http://schemas.openxmlformats.org/officeDocument/2006/relationships/slideLayout" Target="../slideLayouts/slideLayout17.xml"/><Relationship Id="rId4" Type="http://schemas.openxmlformats.org/officeDocument/2006/relationships/hyperlink" Target="https://cli.angular.io/" TargetMode="External"/></Relationships>
</file>

<file path=ppt/slides/_rels/slide2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28.png"/><Relationship Id="rId1" Type="http://schemas.openxmlformats.org/officeDocument/2006/relationships/slideLayout" Target="../slideLayouts/slideLayout20.xml"/><Relationship Id="rId4" Type="http://schemas.openxmlformats.org/officeDocument/2006/relationships/image" Target="../media/image53.png"/></Relationships>
</file>

<file path=ppt/slides/_rels/slide34.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5.xml.rels><?xml version="1.0" encoding="UTF-8" standalone="yes"?>
<Relationships xmlns="http://schemas.openxmlformats.org/package/2006/relationships"><Relationship Id="rId3" Type="http://schemas.openxmlformats.org/officeDocument/2006/relationships/hyperlink" Target="https://mochajs.org/" TargetMode="External"/><Relationship Id="rId7" Type="http://schemas.openxmlformats.org/officeDocument/2006/relationships/image" Target="../media/image61.png"/><Relationship Id="rId2" Type="http://schemas.openxmlformats.org/officeDocument/2006/relationships/hyperlink" Target="https://jasmine.github.io/" TargetMode="External"/><Relationship Id="rId1" Type="http://schemas.openxmlformats.org/officeDocument/2006/relationships/slideLayout" Target="../slideLayouts/slideLayout2.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hyperlink" Target="https://jestjs.io/" TargetMode="External"/></Relationships>
</file>

<file path=ppt/slides/_rels/slide46.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5.xml"/><Relationship Id="rId1" Type="http://schemas.openxmlformats.org/officeDocument/2006/relationships/slideLayout" Target="../slideLayouts/slideLayout24.xml"/><Relationship Id="rId4" Type="http://schemas.openxmlformats.org/officeDocument/2006/relationships/image" Target="../media/image65.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hyperlink" Target="mailto:alce65@hotmail.es" TargetMode="External"/><Relationship Id="rId2" Type="http://schemas.openxmlformats.org/officeDocument/2006/relationships/image" Target="../media/image4.png"/><Relationship Id="rId1" Type="http://schemas.openxmlformats.org/officeDocument/2006/relationships/slideLayout" Target="../slideLayouts/slideLayout20.xml"/><Relationship Id="rId4" Type="http://schemas.openxmlformats.org/officeDocument/2006/relationships/image" Target="../media/image5.jpeg"/></Relationships>
</file>

<file path=ppt/slides/_rels/slide5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17.xml"/></Relationships>
</file>

<file path=ppt/slides/_rels/slide52.xml.rels><?xml version="1.0" encoding="UTF-8" standalone="yes"?>
<Relationships xmlns="http://schemas.openxmlformats.org/package/2006/relationships"><Relationship Id="rId2" Type="http://schemas.openxmlformats.org/officeDocument/2006/relationships/hyperlink" Target="https://www.npmjs.com/package/karma-mocha-reporter" TargetMode="Externa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57.xml.rels><?xml version="1.0" encoding="UTF-8" standalone="yes"?>
<Relationships xmlns="http://schemas.openxmlformats.org/package/2006/relationships"><Relationship Id="rId3" Type="http://schemas.openxmlformats.org/officeDocument/2006/relationships/image" Target="../media/image69.svg"/><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71.sv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5.xml"/><Relationship Id="rId4" Type="http://schemas.openxmlformats.org/officeDocument/2006/relationships/hyperlink" Target="https://cleformacion.com/" TargetMode="External"/></Relationships>
</file>

<file path=ppt/slides/_rels/slide60.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73.svg"/><Relationship Id="rId7" Type="http://schemas.openxmlformats.org/officeDocument/2006/relationships/diagramColors" Target="../diagrams/colors6.xml"/><Relationship Id="rId2" Type="http://schemas.openxmlformats.org/officeDocument/2006/relationships/image" Target="../media/image72.png"/><Relationship Id="rId1" Type="http://schemas.openxmlformats.org/officeDocument/2006/relationships/slideLayout" Target="../slideLayouts/slideLayout2.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61.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1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64.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70.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72.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3.xml.rels><?xml version="1.0" encoding="UTF-8" standalone="yes"?>
<Relationships xmlns="http://schemas.openxmlformats.org/package/2006/relationships"><Relationship Id="rId2" Type="http://schemas.openxmlformats.org/officeDocument/2006/relationships/image" Target="../media/image82.jpeg"/><Relationship Id="rId1" Type="http://schemas.openxmlformats.org/officeDocument/2006/relationships/slideLayout" Target="../slideLayouts/slideLayout1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7" name="Rectangle 86">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8" name="Picture 77" descr="Vehicle speeding down a mountain road at dusk">
            <a:extLst>
              <a:ext uri="{FF2B5EF4-FFF2-40B4-BE49-F238E27FC236}">
                <a16:creationId xmlns:a16="http://schemas.microsoft.com/office/drawing/2014/main" id="{6542E624-D8B9-453A-B014-69F94E4712ED}"/>
              </a:ext>
            </a:extLst>
          </p:cNvPr>
          <p:cNvPicPr>
            <a:picLocks noChangeAspect="1"/>
          </p:cNvPicPr>
          <p:nvPr/>
        </p:nvPicPr>
        <p:blipFill rotWithShape="1">
          <a:blip r:embed="rId2"/>
          <a:srcRect t="15730"/>
          <a:stretch/>
        </p:blipFill>
        <p:spPr>
          <a:xfrm>
            <a:off x="-3047" y="10"/>
            <a:ext cx="12191999" cy="6857990"/>
          </a:xfrm>
          <a:prstGeom prst="rect">
            <a:avLst/>
          </a:prstGeom>
        </p:spPr>
      </p:pic>
      <p:sp>
        <p:nvSpPr>
          <p:cNvPr id="89" name="Rectangle 8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30736B27-3EA8-47DD-9317-1EBCE6989619}"/>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cap="small">
                <a:solidFill>
                  <a:srgbClr val="FFFFFF"/>
                </a:solidFill>
              </a:rPr>
              <a:t>Angular</a:t>
            </a:r>
          </a:p>
        </p:txBody>
      </p:sp>
      <p:sp>
        <p:nvSpPr>
          <p:cNvPr id="3" name="Subtítulo 2">
            <a:extLst>
              <a:ext uri="{FF2B5EF4-FFF2-40B4-BE49-F238E27FC236}">
                <a16:creationId xmlns:a16="http://schemas.microsoft.com/office/drawing/2014/main" id="{2344CF8D-1150-4F98-9DFD-3C0E57E6E3DA}"/>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s-ES">
              <a:solidFill>
                <a:srgbClr val="FFFFFF"/>
              </a:solidFill>
            </a:endParaRPr>
          </a:p>
        </p:txBody>
      </p:sp>
    </p:spTree>
    <p:extLst>
      <p:ext uri="{BB962C8B-B14F-4D97-AF65-F5344CB8AC3E}">
        <p14:creationId xmlns:p14="http://schemas.microsoft.com/office/powerpoint/2010/main" val="3155150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a:extLst>
              <a:ext uri="{FF2B5EF4-FFF2-40B4-BE49-F238E27FC236}">
                <a16:creationId xmlns:a16="http://schemas.microsoft.com/office/drawing/2014/main" id="{406FB789-88F3-44C6-88F3-7364C9803D9D}"/>
              </a:ext>
            </a:extLst>
          </p:cNvPr>
          <p:cNvPicPr>
            <a:picLocks noGrp="1" noChangeAspect="1"/>
          </p:cNvPicPr>
          <p:nvPr>
            <p:ph type="pic" idx="1"/>
          </p:nvPr>
        </p:nvPicPr>
        <p:blipFill rotWithShape="1">
          <a:blip r:embed="rId2"/>
          <a:srcRect l="3556" r="1" b="1"/>
          <a:stretch/>
        </p:blipFill>
        <p:spPr>
          <a:xfrm>
            <a:off x="20" y="10"/>
            <a:ext cx="12191980" cy="6857990"/>
          </a:xfrm>
          <a:prstGeom prst="rect">
            <a:avLst/>
          </a:prstGeom>
        </p:spPr>
      </p:pic>
      <p:sp>
        <p:nvSpPr>
          <p:cNvPr id="11"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marL="0" marR="0" lvl="0" indent="0" algn="ctr" defTabSz="914400" rtl="0" eaLnBrk="1" fontAlgn="auto" latinLnBrk="0" hangingPunct="1">
              <a:lnSpc>
                <a:spcPct val="100000"/>
              </a:lnSpc>
              <a:spcBef>
                <a:spcPts val="0"/>
              </a:spcBef>
              <a:spcAft>
                <a:spcPts val="1000"/>
              </a:spcAft>
              <a:buClr>
                <a:prstClr val="black"/>
              </a:buClr>
              <a:buSzPct val="100000"/>
              <a:buFont typeface="Arial"/>
              <a:buNone/>
              <a:tabLst/>
              <a:defRPr/>
            </a:pPr>
            <a:endParaRPr kumimoji="0" lang="en-US" sz="1600" b="0" i="0" u="none" strike="noStrike" kern="1200" cap="all" spc="0" normalizeH="0" baseline="0" noProof="0" dirty="0">
              <a:ln>
                <a:noFill/>
              </a:ln>
              <a:solidFill>
                <a:prstClr val="black"/>
              </a:solidFill>
              <a:effectLst/>
              <a:uLnTx/>
              <a:uFillTx/>
              <a:latin typeface="Calibri" panose="020F0502020204030204"/>
              <a:ea typeface="+mn-ea"/>
              <a:cs typeface="+mn-cs"/>
            </a:endParaRPr>
          </a:p>
        </p:txBody>
      </p:sp>
      <p:sp>
        <p:nvSpPr>
          <p:cNvPr id="5" name="Título 4">
            <a:extLst>
              <a:ext uri="{FF2B5EF4-FFF2-40B4-BE49-F238E27FC236}">
                <a16:creationId xmlns:a16="http://schemas.microsoft.com/office/drawing/2014/main" id="{DB8CE15F-3AAE-486E-9E6A-4EE4C146E8E1}"/>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4000" dirty="0"/>
              <a:t>Chrome</a:t>
            </a:r>
          </a:p>
        </p:txBody>
      </p:sp>
      <p:sp>
        <p:nvSpPr>
          <p:cNvPr id="6" name="Marcador de texto 5">
            <a:extLst>
              <a:ext uri="{FF2B5EF4-FFF2-40B4-BE49-F238E27FC236}">
                <a16:creationId xmlns:a16="http://schemas.microsoft.com/office/drawing/2014/main" id="{7E4D35FC-C423-4CB1-9442-0F29F9E0B5F8}"/>
              </a:ext>
            </a:extLst>
          </p:cNvPr>
          <p:cNvSpPr>
            <a:spLocks noGrp="1"/>
          </p:cNvSpPr>
          <p:nvPr>
            <p:ph type="body" sz="half" idx="2"/>
          </p:nvPr>
        </p:nvSpPr>
        <p:spPr>
          <a:xfrm>
            <a:off x="7782910" y="5242675"/>
            <a:ext cx="4330262" cy="683284"/>
          </a:xfrm>
        </p:spPr>
        <p:txBody>
          <a:bodyPr vert="horz" lIns="91440" tIns="45720" rIns="91440" bIns="45720" rtlCol="0">
            <a:normAutofit fontScale="92500" lnSpcReduction="20000"/>
          </a:bodyPr>
          <a:lstStyle/>
          <a:p>
            <a:pPr algn="ctr"/>
            <a:r>
              <a:rPr lang="es-ES" sz="2000" dirty="0"/>
              <a:t>Herramientas de desarrollador</a:t>
            </a:r>
          </a:p>
          <a:p>
            <a:pPr algn="ctr"/>
            <a:r>
              <a:rPr lang="en-US" sz="2000" dirty="0"/>
              <a:t>[F12]</a:t>
            </a:r>
          </a:p>
        </p:txBody>
      </p:sp>
      <p:cxnSp>
        <p:nvCxnSpPr>
          <p:cNvPr id="13" name="Straight Connector 12">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444749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20C43B82-5DFE-44A6-9089-F736F12049E3}"/>
              </a:ext>
            </a:extLst>
          </p:cNvPr>
          <p:cNvSpPr>
            <a:spLocks noGrp="1"/>
          </p:cNvSpPr>
          <p:nvPr>
            <p:ph type="title"/>
          </p:nvPr>
        </p:nvSpPr>
        <p:spPr/>
        <p:txBody>
          <a:bodyPr/>
          <a:lstStyle/>
          <a:p>
            <a:r>
              <a:rPr lang="es-ES" dirty="0"/>
              <a:t>Creando un formulario </a:t>
            </a:r>
            <a:r>
              <a:rPr lang="es-ES" sz="4000" dirty="0" err="1"/>
              <a:t>Model</a:t>
            </a:r>
            <a:r>
              <a:rPr lang="es-ES" sz="4000" dirty="0"/>
              <a:t> </a:t>
            </a:r>
            <a:r>
              <a:rPr lang="es-ES" sz="4000" dirty="0" err="1"/>
              <a:t>Driven</a:t>
            </a:r>
            <a:endParaRPr lang="es-ES" dirty="0"/>
          </a:p>
        </p:txBody>
      </p:sp>
      <p:sp>
        <p:nvSpPr>
          <p:cNvPr id="5" name="CuadroTexto 4">
            <a:extLst>
              <a:ext uri="{FF2B5EF4-FFF2-40B4-BE49-F238E27FC236}">
                <a16:creationId xmlns:a16="http://schemas.microsoft.com/office/drawing/2014/main" id="{0D3CA362-AF60-4FF8-8695-3890AA922326}"/>
              </a:ext>
            </a:extLst>
          </p:cNvPr>
          <p:cNvSpPr txBox="1"/>
          <p:nvPr/>
        </p:nvSpPr>
        <p:spPr>
          <a:xfrm>
            <a:off x="2364084" y="1586642"/>
            <a:ext cx="8747112" cy="4832092"/>
          </a:xfrm>
          <a:prstGeom prst="rect">
            <a:avLst/>
          </a:prstGeom>
          <a:solidFill>
            <a:schemeClr val="tx1"/>
          </a:solidFill>
        </p:spPr>
        <p:txBody>
          <a:bodyPr wrap="square">
            <a:spAutoFit/>
          </a:bodyPr>
          <a:lstStyle/>
          <a:p>
            <a:r>
              <a:rPr lang="es-ES" sz="1400" b="0" dirty="0" err="1">
                <a:solidFill>
                  <a:srgbClr val="569CD6"/>
                </a:solidFill>
                <a:effectLst/>
                <a:latin typeface="Consolas" panose="020B0609020204030204" pitchFamily="49" charset="0"/>
              </a:rPr>
              <a:t>export</a:t>
            </a:r>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class</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LoginFormRxComponent</a:t>
            </a:r>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implements</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OnInit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loginForm</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FormGroup</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@Input() </a:t>
            </a:r>
            <a:r>
              <a:rPr lang="es-ES" sz="1400" b="0" dirty="0" err="1">
                <a:solidFill>
                  <a:srgbClr val="D4D4D4"/>
                </a:solidFill>
                <a:effectLst/>
                <a:latin typeface="Consolas" panose="020B0609020204030204" pitchFamily="49" charset="0"/>
              </a:rPr>
              <a:t>enabled</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boolean</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@Output() </a:t>
            </a:r>
            <a:r>
              <a:rPr lang="es-ES" sz="1400" b="0" dirty="0" err="1">
                <a:solidFill>
                  <a:srgbClr val="D4D4D4"/>
                </a:solidFill>
                <a:effectLst/>
                <a:latin typeface="Consolas" panose="020B0609020204030204" pitchFamily="49" charset="0"/>
              </a:rPr>
              <a:t>loggedIn</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EventEmitter</a:t>
            </a:r>
            <a:r>
              <a:rPr lang="es-ES" sz="1400" b="0" dirty="0">
                <a:solidFill>
                  <a:srgbClr val="D4D4D4"/>
                </a:solidFill>
                <a:effectLst/>
                <a:latin typeface="Consolas" panose="020B0609020204030204" pitchFamily="49" charset="0"/>
              </a:rPr>
              <a:t>&lt;</a:t>
            </a:r>
            <a:r>
              <a:rPr lang="es-ES" sz="1400" b="0" dirty="0" err="1">
                <a:solidFill>
                  <a:srgbClr val="D4D4D4"/>
                </a:solidFill>
                <a:effectLst/>
                <a:latin typeface="Consolas" panose="020B0609020204030204" pitchFamily="49" charset="0"/>
              </a:rPr>
              <a:t>User</a:t>
            </a:r>
            <a:r>
              <a:rPr lang="es-ES" sz="1400" b="0" dirty="0">
                <a:solidFill>
                  <a:srgbClr val="D4D4D4"/>
                </a:solidFill>
                <a:effectLst/>
                <a:latin typeface="Consolas" panose="020B0609020204030204" pitchFamily="49" charset="0"/>
              </a:rPr>
              <a:t>&gt;</a:t>
            </a:r>
          </a:p>
          <a:p>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constructor</a:t>
            </a:r>
            <a:r>
              <a:rPr lang="es-ES" sz="1400" b="0" dirty="0">
                <a:solidFill>
                  <a:srgbClr val="D4D4D4"/>
                </a:solidFill>
                <a:effectLst/>
                <a:latin typeface="Consolas" panose="020B0609020204030204" pitchFamily="49" charset="0"/>
              </a:rPr>
              <a:t>(</a:t>
            </a:r>
            <a:r>
              <a:rPr lang="es-ES" sz="1400" b="0" dirty="0" err="1">
                <a:solidFill>
                  <a:srgbClr val="569CD6"/>
                </a:solidFill>
                <a:effectLst/>
                <a:latin typeface="Consolas" panose="020B0609020204030204" pitchFamily="49" charset="0"/>
              </a:rPr>
              <a:t>private</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fb</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FormBuilder</a:t>
            </a:r>
            <a:r>
              <a:rPr lang="es-ES" sz="1400" b="0" dirty="0">
                <a:solidFill>
                  <a:srgbClr val="D4D4D4"/>
                </a:solidFill>
                <a:effectLst/>
                <a:latin typeface="Consolas" panose="020B0609020204030204" pitchFamily="49" charset="0"/>
              </a:rPr>
              <a:t>) { </a:t>
            </a: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.loggedIn</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new</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EventEmitter</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ngOnInit</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void</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.enabled</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true</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.loginForm</a:t>
            </a:r>
            <a:r>
              <a:rPr lang="es-ES" sz="1400" b="0" dirty="0">
                <a:solidFill>
                  <a:srgbClr val="D4D4D4"/>
                </a:solidFill>
                <a:effectLst/>
                <a:latin typeface="Consolas" panose="020B0609020204030204" pitchFamily="49" charset="0"/>
              </a:rPr>
              <a:t> =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.fb.group</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email: [</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Validators.required</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Validators.pattern</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 @]*@[^ @]*"</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password</a:t>
            </a:r>
            <a:r>
              <a:rPr lang="es-ES" sz="1400" b="0" dirty="0">
                <a:solidFill>
                  <a:srgbClr val="D4D4D4"/>
                </a:solidFill>
                <a:effectLst/>
                <a:latin typeface="Consolas" panose="020B0609020204030204" pitchFamily="49" charset="0"/>
              </a:rPr>
              <a:t>: [</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Validators.required</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Validators.minLength</a:t>
            </a:r>
            <a:r>
              <a:rPr lang="es-ES" sz="1400" b="0" dirty="0">
                <a:solidFill>
                  <a:srgbClr val="D4D4D4"/>
                </a:solidFill>
                <a:effectLst/>
                <a:latin typeface="Consolas" panose="020B0609020204030204" pitchFamily="49" charset="0"/>
              </a:rPr>
              <a:t>(</a:t>
            </a:r>
            <a:r>
              <a:rPr lang="es-ES" sz="1400" b="0" dirty="0">
                <a:solidFill>
                  <a:srgbClr val="B5CEA8"/>
                </a:solidFill>
                <a:effectLst/>
                <a:latin typeface="Consolas" panose="020B0609020204030204" pitchFamily="49" charset="0"/>
              </a:rPr>
              <a:t>8</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login</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void</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const</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userData</a:t>
            </a:r>
            <a:r>
              <a:rPr lang="es-ES" sz="1400" b="0" dirty="0">
                <a:solidFill>
                  <a:srgbClr val="D4D4D4"/>
                </a:solidFill>
                <a:effectLst/>
                <a:latin typeface="Consolas" panose="020B0609020204030204" pitchFamily="49" charset="0"/>
              </a:rPr>
              <a:t> =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.loginForm.value</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.loggedIn.emit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userData</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.loginForm.reset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126997728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Test unitarios de componentes: validación</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449090" cy="3228286"/>
          </a:xfrm>
        </p:spPr>
        <p:txBody>
          <a:bodyPr vert="horz" lIns="91440" tIns="45720" rIns="91440" bIns="45720" rtlCol="0">
            <a:normAutofit/>
          </a:bodyPr>
          <a:lstStyle/>
          <a:p>
            <a:pPr marL="342900" marR="0" lvl="0" indent="-342900" algn="l" defTabSz="914400" rtl="0" eaLnBrk="1" fontAlgn="auto" latinLnBrk="0" hangingPunct="1">
              <a:lnSpc>
                <a:spcPct val="90000"/>
              </a:lnSpc>
              <a:spcBef>
                <a:spcPts val="1000"/>
              </a:spcBef>
              <a:spcAft>
                <a:spcPts val="0"/>
              </a:spcAft>
              <a:buClrTx/>
              <a:buSzTx/>
              <a:buFontTx/>
              <a:buChar char="-"/>
              <a:tabLst/>
              <a:defRPr/>
            </a:pP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El </a:t>
            </a:r>
            <a:r>
              <a:rPr kumimoji="0" lang="es-ES" sz="1800" b="0" i="0" u="none" strike="noStrike" kern="1200" cap="none" spc="0" normalizeH="0" baseline="0" noProof="0" dirty="0" err="1">
                <a:ln>
                  <a:noFill/>
                </a:ln>
                <a:solidFill>
                  <a:prstClr val="white"/>
                </a:solidFill>
                <a:effectLst/>
                <a:uLnTx/>
                <a:uFillTx/>
                <a:latin typeface="Calibri" panose="020F0502020204030204"/>
                <a:ea typeface="+mn-ea"/>
                <a:cs typeface="+mn-cs"/>
              </a:rPr>
              <a:t>formGroup</a:t>
            </a: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 es una propiedad más de la instancia del componente</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1800" dirty="0">
                <a:solidFill>
                  <a:prstClr val="white"/>
                </a:solidFill>
                <a:latin typeface="Calibri" panose="020F0502020204030204"/>
              </a:rPr>
              <a:t>Podemos acceder a </a:t>
            </a:r>
            <a:r>
              <a:rPr lang="es-ES" sz="1800" dirty="0" err="1">
                <a:solidFill>
                  <a:prstClr val="white"/>
                </a:solidFill>
                <a:latin typeface="Calibri" panose="020F0502020204030204"/>
              </a:rPr>
              <a:t>dus</a:t>
            </a:r>
            <a:r>
              <a:rPr lang="es-ES" sz="1800" dirty="0">
                <a:solidFill>
                  <a:prstClr val="white"/>
                </a:solidFill>
                <a:latin typeface="Calibri" panose="020F0502020204030204"/>
              </a:rPr>
              <a:t> propiedades </a:t>
            </a:r>
            <a:r>
              <a:rPr lang="es-ES" sz="1800" dirty="0" err="1">
                <a:solidFill>
                  <a:prstClr val="white"/>
                </a:solidFill>
                <a:latin typeface="Calibri" panose="020F0502020204030204"/>
              </a:rPr>
              <a:t>valid</a:t>
            </a:r>
            <a:r>
              <a:rPr lang="es-ES" sz="1800" dirty="0">
                <a:solidFill>
                  <a:prstClr val="white"/>
                </a:solidFill>
                <a:latin typeface="Calibri" panose="020F0502020204030204"/>
              </a:rPr>
              <a:t>/</a:t>
            </a:r>
            <a:r>
              <a:rPr lang="es-ES" sz="1800" dirty="0" err="1">
                <a:solidFill>
                  <a:prstClr val="white"/>
                </a:solidFill>
                <a:latin typeface="Calibri" panose="020F0502020204030204"/>
              </a:rPr>
              <a:t>invalid</a:t>
            </a:r>
            <a:endParaRPr lang="es-ES" sz="1800" dirty="0">
              <a:solidFill>
                <a:prstClr val="white"/>
              </a:solidFill>
              <a:latin typeface="Calibri" panose="020F0502020204030204"/>
            </a:endParaRP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Mediante su método </a:t>
            </a:r>
            <a:r>
              <a:rPr kumimoji="0" lang="es-ES" sz="1800" b="0" i="0" u="none" strike="noStrike" kern="1200" cap="none" spc="0" normalizeH="0" baseline="0" noProof="0" dirty="0" err="1">
                <a:ln>
                  <a:noFill/>
                </a:ln>
                <a:solidFill>
                  <a:prstClr val="white"/>
                </a:solidFill>
                <a:effectLst/>
                <a:uLnTx/>
                <a:uFillTx/>
                <a:latin typeface="Calibri" panose="020F0502020204030204"/>
                <a:ea typeface="+mn-ea"/>
                <a:cs typeface="+mn-cs"/>
              </a:rPr>
              <a:t>get</a:t>
            </a: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 podemos acceder a cualquiera de los </a:t>
            </a:r>
            <a:r>
              <a:rPr kumimoji="0" lang="es-ES" sz="1800" b="0" i="0" u="none" strike="noStrike" kern="1200" cap="none" spc="0" normalizeH="0" baseline="0" noProof="0" dirty="0" err="1">
                <a:ln>
                  <a:noFill/>
                </a:ln>
                <a:solidFill>
                  <a:prstClr val="white"/>
                </a:solidFill>
                <a:effectLst/>
                <a:uLnTx/>
                <a:uFillTx/>
                <a:latin typeface="Calibri" panose="020F0502020204030204"/>
                <a:ea typeface="+mn-ea"/>
                <a:cs typeface="+mn-cs"/>
              </a:rPr>
              <a:t>formControls</a:t>
            </a:r>
            <a:endPar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1800" dirty="0">
                <a:solidFill>
                  <a:prstClr val="white"/>
                </a:solidFill>
                <a:latin typeface="Calibri" panose="020F0502020204030204"/>
              </a:rPr>
              <a:t>En ellos podemos detectar la presencia de los distintos errores de validación</a:t>
            </a:r>
            <a:endPar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uadroTexto 7">
            <a:extLst>
              <a:ext uri="{FF2B5EF4-FFF2-40B4-BE49-F238E27FC236}">
                <a16:creationId xmlns:a16="http://schemas.microsoft.com/office/drawing/2014/main" id="{09BE66E3-D932-46D2-9F2C-F8200EDC4F0E}"/>
              </a:ext>
            </a:extLst>
          </p:cNvPr>
          <p:cNvSpPr txBox="1"/>
          <p:nvPr/>
        </p:nvSpPr>
        <p:spPr>
          <a:xfrm>
            <a:off x="5070347" y="956805"/>
            <a:ext cx="6742712" cy="4832092"/>
          </a:xfrm>
          <a:prstGeom prst="rect">
            <a:avLst/>
          </a:prstGeom>
          <a:noFill/>
        </p:spPr>
        <p:txBody>
          <a:bodyPr wrap="square">
            <a:spAutoFit/>
          </a:bodyPr>
          <a:lstStyle/>
          <a:p>
            <a:r>
              <a:rPr lang="es-ES" sz="1400" dirty="0">
                <a:solidFill>
                  <a:srgbClr val="D4D4D4"/>
                </a:solidFill>
                <a:latin typeface="Consolas" panose="020B0609020204030204" pitchFamily="49" charset="0"/>
              </a:rPr>
              <a:t>  </a:t>
            </a:r>
            <a:r>
              <a:rPr lang="es-ES" sz="1400" b="0" dirty="0" err="1">
                <a:solidFill>
                  <a:srgbClr val="D4D4D4"/>
                </a:solidFill>
                <a:effectLst/>
                <a:latin typeface="Consolas" panose="020B0609020204030204" pitchFamily="49" charset="0"/>
              </a:rPr>
              <a:t>it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form</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invalid</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when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empty</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component.loginForm.valid</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toBeFalsy</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it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'email </a:t>
            </a:r>
            <a:r>
              <a:rPr lang="es-ES" sz="1400" b="0" dirty="0" err="1">
                <a:solidFill>
                  <a:srgbClr val="CE9178"/>
                </a:solidFill>
                <a:effectLst/>
                <a:latin typeface="Consolas" panose="020B0609020204030204" pitchFamily="49" charset="0"/>
              </a:rPr>
              <a:t>invalid</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when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empty</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let</a:t>
            </a:r>
            <a:r>
              <a:rPr lang="es-ES" sz="1400" b="0" dirty="0">
                <a:solidFill>
                  <a:srgbClr val="D4D4D4"/>
                </a:solidFill>
                <a:effectLst/>
                <a:latin typeface="Consolas" panose="020B0609020204030204" pitchFamily="49" charset="0"/>
              </a:rPr>
              <a:t> email: </a:t>
            </a:r>
            <a:r>
              <a:rPr lang="es-ES" sz="1400" b="0" dirty="0" err="1">
                <a:solidFill>
                  <a:srgbClr val="D4D4D4"/>
                </a:solidFill>
                <a:effectLst/>
                <a:latin typeface="Consolas" panose="020B0609020204030204" pitchFamily="49" charset="0"/>
              </a:rPr>
              <a:t>AbstractControl</a:t>
            </a:r>
            <a:r>
              <a:rPr lang="es-ES" sz="1400" b="0" dirty="0">
                <a:solidFill>
                  <a:srgbClr val="D4D4D4"/>
                </a:solidFill>
                <a:effectLst/>
                <a:latin typeface="Consolas" panose="020B0609020204030204" pitchFamily="49" charset="0"/>
              </a:rPr>
              <a:t> = </a:t>
            </a:r>
          </a:p>
          <a:p>
            <a:r>
              <a:rPr lang="es-ES" sz="1400" dirty="0">
                <a:solidFill>
                  <a:srgbClr val="D4D4D4"/>
                </a:solidFill>
                <a:latin typeface="Consolas" panose="020B0609020204030204" pitchFamily="49" charset="0"/>
              </a:rPr>
              <a:t>	</a:t>
            </a:r>
            <a:r>
              <a:rPr lang="es-ES" sz="1400" b="0" dirty="0" err="1">
                <a:solidFill>
                  <a:srgbClr val="D4D4D4"/>
                </a:solidFill>
                <a:effectLst/>
                <a:latin typeface="Consolas" panose="020B0609020204030204" pitchFamily="49" charset="0"/>
              </a:rPr>
              <a:t>component.loginForm.get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'email'</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as</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AbstractControl</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email.valid</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toBeFalsy</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it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'email error </a:t>
            </a:r>
            <a:r>
              <a:rPr lang="es-ES" sz="1400" b="0" dirty="0" err="1">
                <a:solidFill>
                  <a:srgbClr val="CE9178"/>
                </a:solidFill>
                <a:effectLst/>
                <a:latin typeface="Consolas" panose="020B0609020204030204" pitchFamily="49" charset="0"/>
              </a:rPr>
              <a:t>required</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when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empty</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let</a:t>
            </a:r>
            <a:r>
              <a:rPr lang="es-ES" sz="1400" b="0" dirty="0">
                <a:solidFill>
                  <a:srgbClr val="D4D4D4"/>
                </a:solidFill>
                <a:effectLst/>
                <a:latin typeface="Consolas" panose="020B0609020204030204" pitchFamily="49" charset="0"/>
              </a:rPr>
              <a:t> email: </a:t>
            </a:r>
            <a:r>
              <a:rPr lang="es-ES" sz="1400" b="0" dirty="0" err="1">
                <a:solidFill>
                  <a:srgbClr val="D4D4D4"/>
                </a:solidFill>
                <a:effectLst/>
                <a:latin typeface="Consolas" panose="020B0609020204030204" pitchFamily="49" charset="0"/>
              </a:rPr>
              <a:t>AbstractControl</a:t>
            </a:r>
            <a:r>
              <a:rPr lang="es-ES" sz="1400" b="0" dirty="0">
                <a:solidFill>
                  <a:srgbClr val="D4D4D4"/>
                </a:solidFill>
                <a:effectLst/>
                <a:latin typeface="Consolas" panose="020B0609020204030204" pitchFamily="49" charset="0"/>
              </a:rPr>
              <a:t> = </a:t>
            </a:r>
          </a:p>
          <a:p>
            <a:r>
              <a:rPr lang="es-ES" sz="1400" dirty="0">
                <a:solidFill>
                  <a:srgbClr val="D4D4D4"/>
                </a:solidFill>
                <a:latin typeface="Consolas" panose="020B0609020204030204" pitchFamily="49" charset="0"/>
              </a:rPr>
              <a:t>	</a:t>
            </a:r>
            <a:r>
              <a:rPr lang="es-ES" sz="1400" b="0" dirty="0" err="1">
                <a:solidFill>
                  <a:srgbClr val="D4D4D4"/>
                </a:solidFill>
                <a:effectLst/>
                <a:latin typeface="Consolas" panose="020B0609020204030204" pitchFamily="49" charset="0"/>
              </a:rPr>
              <a:t>component.loginForm.get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'email'</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as</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AbstractControl</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email.hasError</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required</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toBeTruthy</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it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'email error </a:t>
            </a:r>
            <a:r>
              <a:rPr lang="es-ES" sz="1400" b="0" dirty="0" err="1">
                <a:solidFill>
                  <a:srgbClr val="CE9178"/>
                </a:solidFill>
                <a:effectLst/>
                <a:latin typeface="Consolas" panose="020B0609020204030204" pitchFamily="49" charset="0"/>
              </a:rPr>
              <a:t>pattern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when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invalid</a:t>
            </a:r>
            <a:r>
              <a:rPr lang="es-ES" sz="1400" b="0" dirty="0">
                <a:solidFill>
                  <a:srgbClr val="CE9178"/>
                </a:solidFill>
                <a:effectLst/>
                <a:latin typeface="Consolas" panose="020B0609020204030204" pitchFamily="49" charset="0"/>
              </a:rPr>
              <a:t> formar'</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let</a:t>
            </a:r>
            <a:r>
              <a:rPr lang="es-ES" sz="1400" b="0" dirty="0">
                <a:solidFill>
                  <a:srgbClr val="D4D4D4"/>
                </a:solidFill>
                <a:effectLst/>
                <a:latin typeface="Consolas" panose="020B0609020204030204" pitchFamily="49" charset="0"/>
              </a:rPr>
              <a:t> email: </a:t>
            </a:r>
            <a:r>
              <a:rPr lang="es-ES" sz="1400" b="0" dirty="0" err="1">
                <a:solidFill>
                  <a:srgbClr val="D4D4D4"/>
                </a:solidFill>
                <a:effectLst/>
                <a:latin typeface="Consolas" panose="020B0609020204030204" pitchFamily="49" charset="0"/>
              </a:rPr>
              <a:t>AbstractControl</a:t>
            </a:r>
            <a:r>
              <a:rPr lang="es-ES" sz="1400" b="0" dirty="0">
                <a:solidFill>
                  <a:srgbClr val="D4D4D4"/>
                </a:solidFill>
                <a:effectLst/>
                <a:latin typeface="Consolas" panose="020B0609020204030204" pitchFamily="49" charset="0"/>
              </a:rPr>
              <a:t> = </a:t>
            </a:r>
          </a:p>
          <a:p>
            <a:r>
              <a:rPr lang="es-ES" sz="1400" dirty="0">
                <a:solidFill>
                  <a:srgbClr val="D4D4D4"/>
                </a:solidFill>
                <a:latin typeface="Consolas" panose="020B0609020204030204" pitchFamily="49" charset="0"/>
              </a:rPr>
              <a:t>	</a:t>
            </a:r>
            <a:r>
              <a:rPr lang="es-ES" sz="1400" b="0" dirty="0" err="1">
                <a:solidFill>
                  <a:srgbClr val="D4D4D4"/>
                </a:solidFill>
                <a:effectLst/>
                <a:latin typeface="Consolas" panose="020B0609020204030204" pitchFamily="49" charset="0"/>
              </a:rPr>
              <a:t>component.loginForm.get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'email'</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as</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AbstractControl</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email.setValue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'pepe'</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email.hasError</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pattern</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toBeTruthy</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62150015"/>
      </p:ext>
    </p:extLst>
  </p:cSld>
  <p:clrMapOvr>
    <a:overrideClrMapping bg1="dk1" tx1="lt1" bg2="dk2" tx2="lt2" accent1="accent1" accent2="accent2" accent3="accent3" accent4="accent4" accent5="accent5" accent6="accent6" hlink="hlink" folHlink="folHlink"/>
  </p:clrMapOvr>
</p:sld>
</file>

<file path=ppt/slides/slide10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ítulo 4">
            <a:extLst>
              <a:ext uri="{FF2B5EF4-FFF2-40B4-BE49-F238E27FC236}">
                <a16:creationId xmlns:a16="http://schemas.microsoft.com/office/drawing/2014/main" id="{189B30C9-2AC4-432F-8F25-3CBF948BD56E}"/>
              </a:ext>
            </a:extLst>
          </p:cNvPr>
          <p:cNvSpPr>
            <a:spLocks noGrp="1"/>
          </p:cNvSpPr>
          <p:nvPr>
            <p:ph type="title"/>
          </p:nvPr>
        </p:nvSpPr>
        <p:spPr>
          <a:xfrm>
            <a:off x="686834" y="1153572"/>
            <a:ext cx="3200400" cy="4461163"/>
          </a:xfrm>
        </p:spPr>
        <p:txBody>
          <a:bodyPr>
            <a:normAutofit/>
          </a:bodyPr>
          <a:lstStyle/>
          <a:p>
            <a:r>
              <a:rPr lang="es-ES">
                <a:solidFill>
                  <a:srgbClr val="FFFFFF"/>
                </a:solidFill>
              </a:rPr>
              <a:t>Testing directivas</a:t>
            </a:r>
          </a:p>
        </p:txBody>
      </p:sp>
      <p:sp>
        <p:nvSpPr>
          <p:cNvPr id="15" name="Arc 14">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Marcador de contenido 5">
            <a:extLst>
              <a:ext uri="{FF2B5EF4-FFF2-40B4-BE49-F238E27FC236}">
                <a16:creationId xmlns:a16="http://schemas.microsoft.com/office/drawing/2014/main" id="{D0A4ED44-7ECD-4BBF-8B7A-9AA318FFD5F2}"/>
              </a:ext>
            </a:extLst>
          </p:cNvPr>
          <p:cNvSpPr>
            <a:spLocks noGrp="1"/>
          </p:cNvSpPr>
          <p:nvPr>
            <p:ph idx="1"/>
          </p:nvPr>
        </p:nvSpPr>
        <p:spPr>
          <a:xfrm>
            <a:off x="4447308" y="591344"/>
            <a:ext cx="6906491" cy="5585619"/>
          </a:xfrm>
        </p:spPr>
        <p:txBody>
          <a:bodyPr anchor="ctr">
            <a:normAutofit/>
          </a:bodyPr>
          <a:lstStyle/>
          <a:p>
            <a:r>
              <a:rPr lang="es-ES" dirty="0"/>
              <a:t>Es necesario crear un componente simple (</a:t>
            </a:r>
            <a:r>
              <a:rPr lang="es-ES" dirty="0" err="1"/>
              <a:t>dummy</a:t>
            </a:r>
            <a:r>
              <a:rPr lang="es-ES" dirty="0"/>
              <a:t>) para poder testear la directiva</a:t>
            </a:r>
          </a:p>
          <a:p>
            <a:pPr marL="914400" lvl="2" indent="0">
              <a:buNone/>
            </a:pPr>
            <a:r>
              <a:rPr lang="es-ES" dirty="0"/>
              <a:t>@Component({template: `&lt;input </a:t>
            </a:r>
            <a:r>
              <a:rPr lang="es-ES" dirty="0" err="1"/>
              <a:t>type</a:t>
            </a:r>
            <a:r>
              <a:rPr lang="es-ES" dirty="0"/>
              <a:t>="</a:t>
            </a:r>
            <a:r>
              <a:rPr lang="es-ES" dirty="0" err="1"/>
              <a:t>text</a:t>
            </a:r>
            <a:r>
              <a:rPr lang="es-ES" dirty="0"/>
              <a:t>" directiva&gt;})</a:t>
            </a:r>
          </a:p>
          <a:p>
            <a:pPr marL="914400" lvl="2" indent="0">
              <a:buNone/>
            </a:pPr>
            <a:r>
              <a:rPr lang="es-ES" dirty="0" err="1"/>
              <a:t>class</a:t>
            </a:r>
            <a:r>
              <a:rPr lang="es-ES" dirty="0"/>
              <a:t> </a:t>
            </a:r>
            <a:r>
              <a:rPr lang="es-ES" dirty="0" err="1"/>
              <a:t>TestDirectivaComponent</a:t>
            </a:r>
            <a:r>
              <a:rPr lang="es-ES" dirty="0"/>
              <a:t> {}</a:t>
            </a:r>
          </a:p>
          <a:p>
            <a:r>
              <a:rPr lang="es-ES" dirty="0"/>
              <a:t>Directiva y componente se declaran en el </a:t>
            </a:r>
            <a:r>
              <a:rPr lang="es-ES" dirty="0" err="1"/>
              <a:t>TestingModule</a:t>
            </a:r>
            <a:endParaRPr lang="es-ES" dirty="0"/>
          </a:p>
          <a:p>
            <a:r>
              <a:rPr lang="es-ES" dirty="0"/>
              <a:t>El componente se crea como en sus test específicos</a:t>
            </a:r>
          </a:p>
          <a:p>
            <a:pPr lvl="2"/>
            <a:r>
              <a:rPr lang="es-ES" dirty="0"/>
              <a:t>fixture, </a:t>
            </a:r>
            <a:r>
              <a:rPr lang="es-ES" dirty="0" err="1"/>
              <a:t>componeteInstance</a:t>
            </a:r>
            <a:r>
              <a:rPr lang="es-ES" dirty="0"/>
              <a:t>, </a:t>
            </a:r>
            <a:r>
              <a:rPr lang="es-ES" dirty="0" err="1"/>
              <a:t>debugElement</a:t>
            </a:r>
            <a:r>
              <a:rPr lang="es-ES" dirty="0"/>
              <a:t>…</a:t>
            </a:r>
          </a:p>
          <a:p>
            <a:r>
              <a:rPr lang="es-ES" dirty="0"/>
              <a:t>Se prueba, por ejemplo, la respuesta de la directiva a eventos disparados en el componente</a:t>
            </a:r>
          </a:p>
        </p:txBody>
      </p:sp>
    </p:spTree>
    <p:extLst>
      <p:ext uri="{BB962C8B-B14F-4D97-AF65-F5344CB8AC3E}">
        <p14:creationId xmlns:p14="http://schemas.microsoft.com/office/powerpoint/2010/main" val="177412510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 Directiva comentar</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72095"/>
          </a:xfrm>
        </p:spPr>
        <p:txBody>
          <a:bodyPr vert="horz" lIns="91440" tIns="45720" rIns="91440" bIns="45720" rtlCol="0" anchor="ctr">
            <a:normAutofit fontScale="92500" lnSpcReduction="10000"/>
          </a:bodyPr>
          <a:lstStyle/>
          <a:p>
            <a:pPr indent="-228600">
              <a:buFont typeface="Arial" panose="020B0604020202020204" pitchFamily="34" charset="0"/>
              <a:buChar char="•"/>
            </a:pPr>
            <a:r>
              <a:rPr lang="es-ES" sz="2000" dirty="0"/>
              <a:t>Creamos una directiva que permita comentar un elemento con un atributo ‘</a:t>
            </a:r>
            <a:r>
              <a:rPr lang="es-ES" sz="2000" dirty="0" err="1"/>
              <a:t>title</a:t>
            </a:r>
            <a:r>
              <a:rPr lang="es-ES" sz="2000" dirty="0"/>
              <a:t>’</a:t>
            </a:r>
            <a:endParaRPr lang="es-ES" sz="18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
        <p:nvSpPr>
          <p:cNvPr id="9" name="CuadroTexto 8">
            <a:extLst>
              <a:ext uri="{FF2B5EF4-FFF2-40B4-BE49-F238E27FC236}">
                <a16:creationId xmlns:a16="http://schemas.microsoft.com/office/drawing/2014/main" id="{BDDA1E25-E4DA-4DCD-8FD2-E61BC96CC3BE}"/>
              </a:ext>
            </a:extLst>
          </p:cNvPr>
          <p:cNvSpPr txBox="1"/>
          <p:nvPr/>
        </p:nvSpPr>
        <p:spPr>
          <a:xfrm>
            <a:off x="5173288" y="1394887"/>
            <a:ext cx="6096000" cy="4770537"/>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@Directive({ selector: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inyComentar</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export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class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ComentarDirective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implements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OnInit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@Input()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inyComentar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string</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constructor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private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eTarget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ElementRef</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private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renderer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Renderer2)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ngOnInit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this</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.renderer.setAttribute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this</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.elem.nativeElement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title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this</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.inyComentar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@HostListener(</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'click'</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anular()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this</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.renderer.setAttribute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this</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.elem.nativeElement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title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'Directiva anulada'</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296259204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Test unitarios de directivas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228286"/>
          </a:xfrm>
        </p:spPr>
        <p:txBody>
          <a:bodyPr vert="horz" lIns="91440" tIns="45720" rIns="91440" bIns="45720" rtlCol="0">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Creación del entorno</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s-ES" sz="2000" dirty="0">
              <a:solidFill>
                <a:prstClr val="white"/>
              </a:solidFill>
              <a:latin typeface="Calibri" panose="020F0502020204030204"/>
            </a:endParaRP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Componente</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2000" dirty="0">
                <a:solidFill>
                  <a:prstClr val="white"/>
                </a:solidFill>
                <a:latin typeface="Calibri" panose="020F0502020204030204"/>
              </a:rPr>
              <a:t>Declaración de la directiva</a:t>
            </a: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2000" dirty="0">
                <a:solidFill>
                  <a:prstClr val="white"/>
                </a:solidFill>
                <a:latin typeface="Calibri" panose="020F0502020204030204"/>
              </a:rPr>
              <a:t>Instancia del </a:t>
            </a:r>
            <a:r>
              <a:rPr lang="es-ES" sz="2000" dirty="0" err="1">
                <a:solidFill>
                  <a:prstClr val="white"/>
                </a:solidFill>
                <a:latin typeface="Calibri" panose="020F0502020204030204"/>
              </a:rPr>
              <a:t>renderer</a:t>
            </a: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uadroTexto 7">
            <a:extLst>
              <a:ext uri="{FF2B5EF4-FFF2-40B4-BE49-F238E27FC236}">
                <a16:creationId xmlns:a16="http://schemas.microsoft.com/office/drawing/2014/main" id="{09BE66E3-D932-46D2-9F2C-F8200EDC4F0E}"/>
              </a:ext>
            </a:extLst>
          </p:cNvPr>
          <p:cNvSpPr txBox="1"/>
          <p:nvPr/>
        </p:nvSpPr>
        <p:spPr>
          <a:xfrm>
            <a:off x="5297764" y="280787"/>
            <a:ext cx="6295293" cy="649408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fdescribe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'Test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ComentarDirective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fixture: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ComponentFixture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&lt;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pElenment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DebugElement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rf</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RendererFactory2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renderer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Renderer2</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async</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await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TestBed.configureTestingModule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declarations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ComentarDirective</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compileComponents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rf</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TestBed.inject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(RendererFactory2)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renderer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rf.createRenderer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null</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null</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fixture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TestBed.createComponent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fixture.componentInstance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pElenment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fixture.debugElement.query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(By.css(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'p'</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Rectángulo: esquinas redondeadas 2">
            <a:extLst>
              <a:ext uri="{FF2B5EF4-FFF2-40B4-BE49-F238E27FC236}">
                <a16:creationId xmlns:a16="http://schemas.microsoft.com/office/drawing/2014/main" id="{B939A936-C982-47D2-A073-85EEB7DD08F8}"/>
              </a:ext>
            </a:extLst>
          </p:cNvPr>
          <p:cNvSpPr/>
          <p:nvPr/>
        </p:nvSpPr>
        <p:spPr>
          <a:xfrm>
            <a:off x="5092610" y="1298697"/>
            <a:ext cx="6705600" cy="571666"/>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ángulo: esquinas redondeadas 8">
            <a:extLst>
              <a:ext uri="{FF2B5EF4-FFF2-40B4-BE49-F238E27FC236}">
                <a16:creationId xmlns:a16="http://schemas.microsoft.com/office/drawing/2014/main" id="{67015348-F870-4255-9183-33B6B573892F}"/>
              </a:ext>
            </a:extLst>
          </p:cNvPr>
          <p:cNvSpPr/>
          <p:nvPr/>
        </p:nvSpPr>
        <p:spPr>
          <a:xfrm>
            <a:off x="5092610" y="3960991"/>
            <a:ext cx="6705600" cy="571666"/>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ángulo: esquinas redondeadas 9">
            <a:extLst>
              <a:ext uri="{FF2B5EF4-FFF2-40B4-BE49-F238E27FC236}">
                <a16:creationId xmlns:a16="http://schemas.microsoft.com/office/drawing/2014/main" id="{14F7D1EC-EFF4-45BE-8AED-B505443B04F5}"/>
              </a:ext>
            </a:extLst>
          </p:cNvPr>
          <p:cNvSpPr/>
          <p:nvPr/>
        </p:nvSpPr>
        <p:spPr>
          <a:xfrm>
            <a:off x="5092610" y="2972238"/>
            <a:ext cx="6705600" cy="325144"/>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005034"/>
      </p:ext>
    </p:extLst>
  </p:cSld>
  <p:clrMapOvr>
    <a:overrideClrMapping bg1="dk1" tx1="lt1" bg2="dk2" tx2="lt2" accent1="accent1" accent2="accent2" accent3="accent3" accent4="accent4" accent5="accent5" accent6="accent6" hlink="hlink" folHlink="folHlink"/>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69698F90-03A0-4CC2-BA79-23D14770F438}"/>
              </a:ext>
            </a:extLst>
          </p:cNvPr>
          <p:cNvSpPr>
            <a:spLocks noGrp="1"/>
          </p:cNvSpPr>
          <p:nvPr>
            <p:ph type="title"/>
          </p:nvPr>
        </p:nvSpPr>
        <p:spPr/>
        <p:txBody>
          <a:bodyPr/>
          <a:lstStyle/>
          <a:p>
            <a:r>
              <a:rPr lang="es-ES" dirty="0"/>
              <a:t>Pruebas de la directiva comentar</a:t>
            </a:r>
          </a:p>
        </p:txBody>
      </p:sp>
      <p:sp>
        <p:nvSpPr>
          <p:cNvPr id="6" name="CuadroTexto 5">
            <a:extLst>
              <a:ext uri="{FF2B5EF4-FFF2-40B4-BE49-F238E27FC236}">
                <a16:creationId xmlns:a16="http://schemas.microsoft.com/office/drawing/2014/main" id="{B474D655-F61C-4056-857F-A06CA1DF5DE6}"/>
              </a:ext>
            </a:extLst>
          </p:cNvPr>
          <p:cNvSpPr txBox="1"/>
          <p:nvPr/>
        </p:nvSpPr>
        <p:spPr>
          <a:xfrm>
            <a:off x="1087582" y="1880535"/>
            <a:ext cx="9670472" cy="4247317"/>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should</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create</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an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instance</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8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const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directive</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8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new</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ComentarDirective</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fixture,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renderer</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directive</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toBeTruthy</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should</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have</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title</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in a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compenent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with</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the</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directive</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8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fixture.detectChanges</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pElenment.nativeElement.title</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'Comentario'</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should</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have</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 new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title</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in a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compenent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after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click</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8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pElenment.triggerEventHandler</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click</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null</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pElenment.nativeElement.title</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'Tema comprobado'</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Tree>
    <p:extLst>
      <p:ext uri="{BB962C8B-B14F-4D97-AF65-F5344CB8AC3E}">
        <p14:creationId xmlns:p14="http://schemas.microsoft.com/office/powerpoint/2010/main" val="222774265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ítulo 4">
            <a:extLst>
              <a:ext uri="{FF2B5EF4-FFF2-40B4-BE49-F238E27FC236}">
                <a16:creationId xmlns:a16="http://schemas.microsoft.com/office/drawing/2014/main" id="{189B30C9-2AC4-432F-8F25-3CBF948BD56E}"/>
              </a:ext>
            </a:extLst>
          </p:cNvPr>
          <p:cNvSpPr>
            <a:spLocks noGrp="1"/>
          </p:cNvSpPr>
          <p:nvPr>
            <p:ph type="title"/>
          </p:nvPr>
        </p:nvSpPr>
        <p:spPr>
          <a:xfrm>
            <a:off x="838200" y="365125"/>
            <a:ext cx="5393361" cy="1325563"/>
          </a:xfrm>
        </p:spPr>
        <p:txBody>
          <a:bodyPr>
            <a:normAutofit/>
          </a:bodyPr>
          <a:lstStyle/>
          <a:p>
            <a:r>
              <a:rPr lang="es-ES" dirty="0" err="1"/>
              <a:t>Testing</a:t>
            </a:r>
            <a:r>
              <a:rPr lang="es-ES" dirty="0"/>
              <a:t> pipes</a:t>
            </a:r>
          </a:p>
        </p:txBody>
      </p:sp>
      <p:pic>
        <p:nvPicPr>
          <p:cNvPr id="9" name="Picture 8">
            <a:extLst>
              <a:ext uri="{FF2B5EF4-FFF2-40B4-BE49-F238E27FC236}">
                <a16:creationId xmlns:a16="http://schemas.microsoft.com/office/drawing/2014/main" id="{00227B1F-DCC4-4750-BFC9-C6C1353AF85E}"/>
              </a:ext>
            </a:extLst>
          </p:cNvPr>
          <p:cNvPicPr>
            <a:picLocks noChangeAspect="1"/>
          </p:cNvPicPr>
          <p:nvPr/>
        </p:nvPicPr>
        <p:blipFill rotWithShape="1">
          <a:blip r:embed="rId2"/>
          <a:srcRect r="33249" b="-2"/>
          <a:stretch/>
        </p:blipFill>
        <p:spPr>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15"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aphicFrame>
        <p:nvGraphicFramePr>
          <p:cNvPr id="8" name="Marcador de contenido 5">
            <a:extLst>
              <a:ext uri="{FF2B5EF4-FFF2-40B4-BE49-F238E27FC236}">
                <a16:creationId xmlns:a16="http://schemas.microsoft.com/office/drawing/2014/main" id="{D90B5C01-362D-453B-9644-1144E966386D}"/>
              </a:ext>
            </a:extLst>
          </p:cNvPr>
          <p:cNvGraphicFramePr>
            <a:graphicFrameLocks noGrp="1"/>
          </p:cNvGraphicFramePr>
          <p:nvPr>
            <p:ph idx="1"/>
          </p:nvPr>
        </p:nvGraphicFramePr>
        <p:xfrm>
          <a:off x="838200" y="1825625"/>
          <a:ext cx="5393361"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0779696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br>
              <a:rPr lang="es-ES" sz="3800" kern="1200" dirty="0">
                <a:solidFill>
                  <a:srgbClr val="FFFFFF"/>
                </a:solidFill>
                <a:latin typeface="+mj-lt"/>
                <a:ea typeface="+mj-ea"/>
                <a:cs typeface="+mj-cs"/>
              </a:rPr>
            </a:br>
            <a:r>
              <a:rPr lang="es-ES" sz="3800" kern="1200" dirty="0">
                <a:solidFill>
                  <a:srgbClr val="FFFFFF"/>
                </a:solidFill>
                <a:latin typeface="+mj-lt"/>
                <a:ea typeface="+mj-ea"/>
                <a:cs typeface="+mj-cs"/>
              </a:rPr>
              <a:t>Pipe truncar</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936529"/>
          </a:xfrm>
        </p:spPr>
        <p:txBody>
          <a:bodyPr vert="horz" lIns="91440" tIns="45720" rIns="91440" bIns="45720" rtlCol="0" anchor="ctr">
            <a:normAutofit/>
          </a:bodyPr>
          <a:lstStyle/>
          <a:p>
            <a:pPr indent="-228600">
              <a:buFont typeface="Arial" panose="020B0604020202020204" pitchFamily="34" charset="0"/>
              <a:buChar char="•"/>
            </a:pPr>
            <a:r>
              <a:rPr lang="es-ES" sz="2000" dirty="0"/>
              <a:t>Creamos un pipe capaz truncar un </a:t>
            </a:r>
            <a:r>
              <a:rPr lang="es-ES" sz="2000" dirty="0" err="1"/>
              <a:t>string</a:t>
            </a:r>
            <a:r>
              <a:rPr lang="es-ES" sz="2000" dirty="0"/>
              <a:t> (como | </a:t>
            </a:r>
            <a:r>
              <a:rPr lang="es-ES" sz="2000" dirty="0" err="1"/>
              <a:t>slice</a:t>
            </a:r>
            <a:r>
              <a:rPr lang="es-ES" sz="2000" dirty="0"/>
              <a:t>) pero que añada ‘… ‘ para saber que la cadena continua</a:t>
            </a:r>
            <a:endParaRPr lang="es-ES" sz="18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
        <p:nvSpPr>
          <p:cNvPr id="8" name="CuadroTexto 7">
            <a:extLst>
              <a:ext uri="{FF2B5EF4-FFF2-40B4-BE49-F238E27FC236}">
                <a16:creationId xmlns:a16="http://schemas.microsoft.com/office/drawing/2014/main" id="{EB89EC21-494C-47AF-B0DE-402797F7F6DA}"/>
              </a:ext>
            </a:extLst>
          </p:cNvPr>
          <p:cNvSpPr txBox="1"/>
          <p:nvPr/>
        </p:nvSpPr>
        <p:spPr>
          <a:xfrm>
            <a:off x="5254486" y="1862198"/>
            <a:ext cx="6096000" cy="4370427"/>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import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Pipe,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PipeTransform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from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'@angular/</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core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@Pipe({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name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truncate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export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class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TruncatePipe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implements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PipeTransform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transform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value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string</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args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number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any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if</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args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0</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&gt; </a:t>
            </a:r>
            <a:r>
              <a:rPr kumimoji="0" lang="es-ES" sz="16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0</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if</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args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0</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&lt;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value.length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return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value.slice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0</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args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0</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3</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return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value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5884349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14">
            <a:extLst>
              <a:ext uri="{FF2B5EF4-FFF2-40B4-BE49-F238E27FC236}">
                <a16:creationId xmlns:a16="http://schemas.microsoft.com/office/drawing/2014/main" id="{7AADB56C-BA56-4D1E-A42A-A07A47444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ítulo 6">
            <a:extLst>
              <a:ext uri="{FF2B5EF4-FFF2-40B4-BE49-F238E27FC236}">
                <a16:creationId xmlns:a16="http://schemas.microsoft.com/office/drawing/2014/main" id="{16545913-E379-4B34-ADA0-E48D20C025A6}"/>
              </a:ext>
            </a:extLst>
          </p:cNvPr>
          <p:cNvSpPr>
            <a:spLocks noGrp="1"/>
          </p:cNvSpPr>
          <p:nvPr>
            <p:ph type="title"/>
          </p:nvPr>
        </p:nvSpPr>
        <p:spPr>
          <a:xfrm>
            <a:off x="838200" y="329934"/>
            <a:ext cx="10515600" cy="1341634"/>
          </a:xfrm>
        </p:spPr>
        <p:txBody>
          <a:bodyPr>
            <a:normAutofit/>
          </a:bodyPr>
          <a:lstStyle/>
          <a:p>
            <a:r>
              <a:rPr lang="es-ES" sz="4000"/>
              <a:t>Uso de pipes en el controller</a:t>
            </a:r>
          </a:p>
        </p:txBody>
      </p:sp>
      <p:pic>
        <p:nvPicPr>
          <p:cNvPr id="11" name="Picture 10">
            <a:extLst>
              <a:ext uri="{FF2B5EF4-FFF2-40B4-BE49-F238E27FC236}">
                <a16:creationId xmlns:a16="http://schemas.microsoft.com/office/drawing/2014/main" id="{46A00F3C-1CC6-4ECE-ADF4-7479D29B734F}"/>
              </a:ext>
            </a:extLst>
          </p:cNvPr>
          <p:cNvPicPr>
            <a:picLocks noChangeAspect="1"/>
          </p:cNvPicPr>
          <p:nvPr/>
        </p:nvPicPr>
        <p:blipFill rotWithShape="1">
          <a:blip r:embed="rId2"/>
          <a:srcRect l="39830" r="9381" b="2"/>
          <a:stretch/>
        </p:blipFill>
        <p:spPr>
          <a:xfrm>
            <a:off x="7992976" y="1843283"/>
            <a:ext cx="3374810" cy="4285807"/>
          </a:xfrm>
          <a:prstGeom prst="rect">
            <a:avLst/>
          </a:prstGeom>
        </p:spPr>
      </p:pic>
      <p:graphicFrame>
        <p:nvGraphicFramePr>
          <p:cNvPr id="32" name="Marcador de contenido 7">
            <a:extLst>
              <a:ext uri="{FF2B5EF4-FFF2-40B4-BE49-F238E27FC236}">
                <a16:creationId xmlns:a16="http://schemas.microsoft.com/office/drawing/2014/main" id="{1AC8B846-2AC0-4997-A5EA-47376DF7700A}"/>
              </a:ext>
            </a:extLst>
          </p:cNvPr>
          <p:cNvGraphicFramePr>
            <a:graphicFrameLocks noGrp="1"/>
          </p:cNvGraphicFramePr>
          <p:nvPr>
            <p:ph idx="1"/>
          </p:nvPr>
        </p:nvGraphicFramePr>
        <p:xfrm>
          <a:off x="831987" y="1843283"/>
          <a:ext cx="6803753" cy="42858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6381092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br>
              <a:rPr lang="es-ES" sz="3800" kern="1200" dirty="0">
                <a:solidFill>
                  <a:srgbClr val="FFFFFF"/>
                </a:solidFill>
                <a:latin typeface="+mj-lt"/>
                <a:ea typeface="+mj-ea"/>
                <a:cs typeface="+mj-cs"/>
              </a:rPr>
            </a:br>
            <a:r>
              <a:rPr lang="es-ES" sz="3800" kern="1200" dirty="0">
                <a:solidFill>
                  <a:srgbClr val="FFFFFF"/>
                </a:solidFill>
                <a:latin typeface="+mj-lt"/>
                <a:ea typeface="+mj-ea"/>
                <a:cs typeface="+mj-cs"/>
              </a:rPr>
              <a:t>Pipe truncar en el </a:t>
            </a:r>
            <a:r>
              <a:rPr lang="es-ES" sz="3800" kern="1200" dirty="0" err="1">
                <a:solidFill>
                  <a:srgbClr val="FFFFFF"/>
                </a:solidFill>
                <a:latin typeface="+mj-lt"/>
                <a:ea typeface="+mj-ea"/>
                <a:cs typeface="+mj-cs"/>
              </a:rPr>
              <a:t>controller</a:t>
            </a:r>
            <a:endParaRPr lang="es-ES" sz="3800" kern="1200" dirty="0">
              <a:solidFill>
                <a:srgbClr val="FFFFFF"/>
              </a:solidFill>
              <a:latin typeface="+mj-lt"/>
              <a:ea typeface="+mj-ea"/>
              <a:cs typeface="+mj-cs"/>
            </a:endParaRP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936529"/>
          </a:xfrm>
        </p:spPr>
        <p:txBody>
          <a:bodyPr vert="horz" lIns="91440" tIns="45720" rIns="91440" bIns="45720" rtlCol="0" anchor="ctr">
            <a:normAutofit/>
          </a:bodyPr>
          <a:lstStyle/>
          <a:p>
            <a:pPr indent="-228600">
              <a:buFont typeface="Arial" panose="020B0604020202020204" pitchFamily="34" charset="0"/>
              <a:buChar char="•"/>
            </a:pPr>
            <a:r>
              <a:rPr lang="es-ES" sz="2000" dirty="0"/>
              <a:t>Creamos un pipe capaz truncar un </a:t>
            </a:r>
            <a:r>
              <a:rPr lang="es-ES" sz="2000" dirty="0" err="1"/>
              <a:t>string</a:t>
            </a:r>
            <a:r>
              <a:rPr lang="es-ES" sz="2000" dirty="0"/>
              <a:t> (como | </a:t>
            </a:r>
            <a:r>
              <a:rPr lang="es-ES" sz="2000" dirty="0" err="1"/>
              <a:t>slice</a:t>
            </a:r>
            <a:r>
              <a:rPr lang="es-ES" sz="2000" dirty="0"/>
              <a:t>) pero que añada ‘… ‘ para saber que la cadena continua</a:t>
            </a:r>
            <a:endParaRPr lang="es-ES" sz="18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
        <p:nvSpPr>
          <p:cNvPr id="8" name="CuadroTexto 7">
            <a:extLst>
              <a:ext uri="{FF2B5EF4-FFF2-40B4-BE49-F238E27FC236}">
                <a16:creationId xmlns:a16="http://schemas.microsoft.com/office/drawing/2014/main" id="{EB89EC21-494C-47AF-B0DE-402797F7F6DA}"/>
              </a:ext>
            </a:extLst>
          </p:cNvPr>
          <p:cNvSpPr txBox="1"/>
          <p:nvPr/>
        </p:nvSpPr>
        <p:spPr>
          <a:xfrm>
            <a:off x="4712489" y="1792925"/>
            <a:ext cx="6096000" cy="4031873"/>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En el modulo:</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providers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TruncarPipe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En el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controller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del componente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constructor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private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truncar: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TruncarPipe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ngOnInit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void</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truncateText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text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string</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long</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number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string</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return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this</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.truncar.transform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text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long</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38501307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ítulo 6">
            <a:extLst>
              <a:ext uri="{FF2B5EF4-FFF2-40B4-BE49-F238E27FC236}">
                <a16:creationId xmlns:a16="http://schemas.microsoft.com/office/drawing/2014/main" id="{73FCE903-0902-44C3-83C1-8DC0A9476E48}"/>
              </a:ext>
            </a:extLst>
          </p:cNvPr>
          <p:cNvSpPr>
            <a:spLocks noGrp="1"/>
          </p:cNvSpPr>
          <p:nvPr>
            <p:ph type="title"/>
          </p:nvPr>
        </p:nvSpPr>
        <p:spPr>
          <a:xfrm>
            <a:off x="640080" y="325369"/>
            <a:ext cx="4368602" cy="1956841"/>
          </a:xfrm>
        </p:spPr>
        <p:txBody>
          <a:bodyPr anchor="b">
            <a:normAutofit/>
          </a:bodyPr>
          <a:lstStyle/>
          <a:p>
            <a:r>
              <a:rPr lang="es-ES" sz="4200"/>
              <a:t>Angular Augury: plugin en el navegador</a:t>
            </a:r>
          </a:p>
        </p:txBody>
      </p:sp>
      <p:sp>
        <p:nvSpPr>
          <p:cNvPr id="1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Content Placeholder 13">
            <a:extLst>
              <a:ext uri="{FF2B5EF4-FFF2-40B4-BE49-F238E27FC236}">
                <a16:creationId xmlns:a16="http://schemas.microsoft.com/office/drawing/2014/main" id="{1F252217-F095-4732-9BCC-9D88C7799D60}"/>
              </a:ext>
            </a:extLst>
          </p:cNvPr>
          <p:cNvSpPr>
            <a:spLocks noGrp="1"/>
          </p:cNvSpPr>
          <p:nvPr>
            <p:ph idx="1"/>
          </p:nvPr>
        </p:nvSpPr>
        <p:spPr>
          <a:xfrm>
            <a:off x="640080" y="2872899"/>
            <a:ext cx="4243589" cy="757653"/>
          </a:xfrm>
        </p:spPr>
        <p:txBody>
          <a:bodyPr>
            <a:normAutofit fontScale="92500"/>
          </a:bodyPr>
          <a:lstStyle/>
          <a:p>
            <a:r>
              <a:rPr lang="en-US" sz="2200" dirty="0"/>
              <a:t>Nueva </a:t>
            </a:r>
            <a:r>
              <a:rPr lang="en-US" sz="2200" dirty="0" err="1"/>
              <a:t>opción</a:t>
            </a:r>
            <a:r>
              <a:rPr lang="en-US" sz="2200" dirty="0"/>
              <a:t> en las “</a:t>
            </a:r>
            <a:r>
              <a:rPr lang="en-US" sz="2200" dirty="0" err="1"/>
              <a:t>Herramientas</a:t>
            </a:r>
            <a:r>
              <a:rPr lang="en-US" sz="2200" dirty="0"/>
              <a:t> para </a:t>
            </a:r>
            <a:r>
              <a:rPr lang="en-US" sz="2200" dirty="0" err="1"/>
              <a:t>desarrolladores</a:t>
            </a:r>
            <a:r>
              <a:rPr lang="en-US" sz="2200" dirty="0"/>
              <a:t>”</a:t>
            </a:r>
          </a:p>
        </p:txBody>
      </p:sp>
      <p:pic>
        <p:nvPicPr>
          <p:cNvPr id="10" name="Marcador de contenido 9">
            <a:extLst>
              <a:ext uri="{FF2B5EF4-FFF2-40B4-BE49-F238E27FC236}">
                <a16:creationId xmlns:a16="http://schemas.microsoft.com/office/drawing/2014/main" id="{F04703E1-A630-49AB-BCAB-C3EAF6E19B29}"/>
              </a:ext>
            </a:extLst>
          </p:cNvPr>
          <p:cNvPicPr>
            <a:picLocks noChangeAspect="1"/>
          </p:cNvPicPr>
          <p:nvPr/>
        </p:nvPicPr>
        <p:blipFill rotWithShape="1">
          <a:blip r:embed="rId2"/>
          <a:srcRect r="1704"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12" name="Imagen 11">
            <a:extLst>
              <a:ext uri="{FF2B5EF4-FFF2-40B4-BE49-F238E27FC236}">
                <a16:creationId xmlns:a16="http://schemas.microsoft.com/office/drawing/2014/main" id="{EA3D4420-60DB-48F4-B384-6792A013A6FE}"/>
              </a:ext>
            </a:extLst>
          </p:cNvPr>
          <p:cNvPicPr>
            <a:picLocks noChangeAspect="1"/>
          </p:cNvPicPr>
          <p:nvPr/>
        </p:nvPicPr>
        <p:blipFill>
          <a:blip r:embed="rId3"/>
          <a:stretch>
            <a:fillRect/>
          </a:stretch>
        </p:blipFill>
        <p:spPr>
          <a:xfrm>
            <a:off x="640080" y="3994429"/>
            <a:ext cx="3971749" cy="2371380"/>
          </a:xfrm>
          <a:prstGeom prst="rect">
            <a:avLst/>
          </a:prstGeom>
        </p:spPr>
      </p:pic>
      <p:sp>
        <p:nvSpPr>
          <p:cNvPr id="18" name="CuadroTexto 17">
            <a:extLst>
              <a:ext uri="{FF2B5EF4-FFF2-40B4-BE49-F238E27FC236}">
                <a16:creationId xmlns:a16="http://schemas.microsoft.com/office/drawing/2014/main" id="{0A92364C-7534-4E61-A66B-17771E570E9E}"/>
              </a:ext>
            </a:extLst>
          </p:cNvPr>
          <p:cNvSpPr txBox="1"/>
          <p:nvPr/>
        </p:nvSpPr>
        <p:spPr>
          <a:xfrm>
            <a:off x="1041557" y="5519729"/>
            <a:ext cx="2505005"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prstClr val="black"/>
                </a:solidFill>
                <a:effectLst/>
                <a:uLnTx/>
                <a:uFillTx/>
                <a:latin typeface="Calibri" panose="020F0502020204030204"/>
                <a:ea typeface="+mn-ea"/>
                <a:cs typeface="+mn-cs"/>
                <a:hlinkClick r:id="rId4"/>
              </a:rPr>
              <a:t>https://augury.rangle.io/</a:t>
            </a:r>
            <a:endParaRPr kumimoji="0" lang="es-E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815777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Test unitarios de pipes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228286"/>
          </a:xfrm>
        </p:spPr>
        <p:txBody>
          <a:bodyPr vert="horz" lIns="91440" tIns="45720" rIns="91440" bIns="45720" rtlCol="0">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Creación del entorno</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s-ES" sz="2000" dirty="0">
              <a:solidFill>
                <a:prstClr val="white"/>
              </a:solidFill>
              <a:latin typeface="Calibri" panose="020F0502020204030204"/>
            </a:endParaRP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2000" dirty="0">
                <a:solidFill>
                  <a:prstClr val="white"/>
                </a:solidFill>
                <a:latin typeface="Calibri" panose="020F0502020204030204"/>
              </a:rPr>
              <a:t>Instancia del pipe</a:t>
            </a: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uadroTexto 7">
            <a:extLst>
              <a:ext uri="{FF2B5EF4-FFF2-40B4-BE49-F238E27FC236}">
                <a16:creationId xmlns:a16="http://schemas.microsoft.com/office/drawing/2014/main" id="{09BE66E3-D932-46D2-9F2C-F8200EDC4F0E}"/>
              </a:ext>
            </a:extLst>
          </p:cNvPr>
          <p:cNvSpPr txBox="1"/>
          <p:nvPr/>
        </p:nvSpPr>
        <p:spPr>
          <a:xfrm>
            <a:off x="5748038" y="2894117"/>
            <a:ext cx="4566672"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fdescribe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TruncarPipe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pipe: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TruncarPipe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pipe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new</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TruncarPipe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08450705"/>
      </p:ext>
    </p:extLst>
  </p:cSld>
  <p:clrMapOvr>
    <a:overrideClrMapping bg1="dk1" tx1="lt1" bg2="dk2" tx2="lt2" accent1="accent1" accent2="accent2" accent3="accent3" accent4="accent4" accent5="accent5" accent6="accent6" hlink="hlink" folHlink="folHlink"/>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69698F90-03A0-4CC2-BA79-23D14770F438}"/>
              </a:ext>
            </a:extLst>
          </p:cNvPr>
          <p:cNvSpPr>
            <a:spLocks noGrp="1"/>
          </p:cNvSpPr>
          <p:nvPr>
            <p:ph type="title"/>
          </p:nvPr>
        </p:nvSpPr>
        <p:spPr/>
        <p:txBody>
          <a:bodyPr/>
          <a:lstStyle/>
          <a:p>
            <a:r>
              <a:rPr lang="es-ES" dirty="0"/>
              <a:t>Pruebas del pipe truncar</a:t>
            </a:r>
          </a:p>
        </p:txBody>
      </p:sp>
      <p:sp>
        <p:nvSpPr>
          <p:cNvPr id="6" name="CuadroTexto 5">
            <a:extLst>
              <a:ext uri="{FF2B5EF4-FFF2-40B4-BE49-F238E27FC236}">
                <a16:creationId xmlns:a16="http://schemas.microsoft.com/office/drawing/2014/main" id="{B474D655-F61C-4056-857F-A06CA1DF5DE6}"/>
              </a:ext>
            </a:extLst>
          </p:cNvPr>
          <p:cNvSpPr txBox="1"/>
          <p:nvPr/>
        </p:nvSpPr>
        <p:spPr>
          <a:xfrm>
            <a:off x="1184564" y="2122990"/>
            <a:ext cx="9670472" cy="3693319"/>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create</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an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instance</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8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(pipe).</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toBeTruthy</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should</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be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iqual</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with</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 short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text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8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pipe.transform</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'Texto'</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10</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'Texto'</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should</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be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shorter</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with</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long</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text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8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const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texto = </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'Esto es un testo largo'</a:t>
            </a:r>
            <a:endPar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pipe.transform</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(texto, </a:t>
            </a:r>
            <a:r>
              <a:rPr kumimoji="0" lang="es-ES" sz="18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10</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length</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toBeLessThan</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texto.length</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pipe.transform</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(texto, </a:t>
            </a:r>
            <a:r>
              <a:rPr kumimoji="0" lang="es-ES" sz="18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10</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toContain</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Tree>
    <p:extLst>
      <p:ext uri="{BB962C8B-B14F-4D97-AF65-F5344CB8AC3E}">
        <p14:creationId xmlns:p14="http://schemas.microsoft.com/office/powerpoint/2010/main" val="3530659057"/>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Esfera con una red de nodos conectados">
            <a:extLst>
              <a:ext uri="{FF2B5EF4-FFF2-40B4-BE49-F238E27FC236}">
                <a16:creationId xmlns:a16="http://schemas.microsoft.com/office/drawing/2014/main" id="{C5D83A26-6A18-4509-8B52-4E4141B5CB62}"/>
              </a:ext>
            </a:extLst>
          </p:cNvPr>
          <p:cNvPicPr>
            <a:picLocks noChangeAspect="1"/>
          </p:cNvPicPr>
          <p:nvPr/>
        </p:nvPicPr>
        <p:blipFill rotWithShape="1">
          <a:blip r:embed="rId2"/>
          <a:srcRect l="3958" r="1231"/>
          <a:stretch/>
        </p:blipFill>
        <p:spPr>
          <a:xfrm>
            <a:off x="3522468" y="10"/>
            <a:ext cx="8669532" cy="6857990"/>
          </a:xfrm>
          <a:prstGeom prst="rect">
            <a:avLst/>
          </a:prstGeom>
        </p:spPr>
      </p:pic>
      <p:sp>
        <p:nvSpPr>
          <p:cNvPr id="11"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9435BA3C-3B06-4AB0-BC64-3675283AE8B0}"/>
              </a:ext>
            </a:extLst>
          </p:cNvPr>
          <p:cNvSpPr>
            <a:spLocks noGrp="1"/>
          </p:cNvSpPr>
          <p:nvPr>
            <p:ph type="title"/>
          </p:nvPr>
        </p:nvSpPr>
        <p:spPr>
          <a:xfrm>
            <a:off x="371094" y="1161288"/>
            <a:ext cx="3438144" cy="1124712"/>
          </a:xfrm>
        </p:spPr>
        <p:txBody>
          <a:bodyPr anchor="b">
            <a:normAutofit/>
          </a:bodyPr>
          <a:lstStyle/>
          <a:p>
            <a:r>
              <a:rPr lang="es-ES" sz="2800" dirty="0" err="1"/>
              <a:t>Testing</a:t>
            </a:r>
            <a:r>
              <a:rPr lang="es-ES" sz="2800" dirty="0"/>
              <a:t> de servicios asíncronos</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51482F8D-58AF-4D41-81CD-E894C3D15942}"/>
              </a:ext>
            </a:extLst>
          </p:cNvPr>
          <p:cNvSpPr>
            <a:spLocks noGrp="1"/>
          </p:cNvSpPr>
          <p:nvPr>
            <p:ph idx="1"/>
          </p:nvPr>
        </p:nvSpPr>
        <p:spPr>
          <a:xfrm>
            <a:off x="371094" y="2718054"/>
            <a:ext cx="3438906" cy="3207258"/>
          </a:xfrm>
        </p:spPr>
        <p:txBody>
          <a:bodyPr anchor="t">
            <a:normAutofit/>
          </a:bodyPr>
          <a:lstStyle/>
          <a:p>
            <a:r>
              <a:rPr lang="es-ES" sz="1700" dirty="0"/>
              <a:t>Cuando un servicio incorpora </a:t>
            </a:r>
            <a:r>
              <a:rPr lang="es-ES" sz="1700" dirty="0" err="1"/>
              <a:t>httpClient</a:t>
            </a:r>
            <a:r>
              <a:rPr lang="es-ES" sz="1700" dirty="0"/>
              <a:t> y por tanto es asíncrono, existen dos estrategias de testeo</a:t>
            </a:r>
          </a:p>
          <a:p>
            <a:endParaRPr lang="es-ES" sz="1700" dirty="0"/>
          </a:p>
          <a:p>
            <a:pPr lvl="1"/>
            <a:r>
              <a:rPr lang="es-ES" sz="1600" dirty="0"/>
              <a:t>Probar realmente el servicio asíncrono, dependiendo del funcionamiento real de las conexiones al servidor</a:t>
            </a:r>
          </a:p>
          <a:p>
            <a:pPr lvl="1"/>
            <a:endParaRPr lang="es-ES" sz="1600" dirty="0"/>
          </a:p>
          <a:p>
            <a:pPr lvl="1"/>
            <a:r>
              <a:rPr lang="es-ES" sz="1600" dirty="0"/>
              <a:t>Realizar un </a:t>
            </a:r>
            <a:r>
              <a:rPr lang="es-ES" sz="1600" dirty="0" err="1"/>
              <a:t>mock</a:t>
            </a:r>
            <a:r>
              <a:rPr lang="es-ES" sz="1600" dirty="0"/>
              <a:t> que simule los procesos http</a:t>
            </a:r>
          </a:p>
        </p:txBody>
      </p:sp>
    </p:spTree>
    <p:extLst>
      <p:ext uri="{BB962C8B-B14F-4D97-AF65-F5344CB8AC3E}">
        <p14:creationId xmlns:p14="http://schemas.microsoft.com/office/powerpoint/2010/main" val="2281505299"/>
      </p:ext>
    </p:extLst>
  </p:cSld>
  <p:clrMapOvr>
    <a:overrideClrMapping bg1="dk1" tx1="lt1" bg2="dk2" tx2="lt2" accent1="accent1" accent2="accent2" accent3="accent3" accent4="accent4" accent5="accent5" accent6="accent6" hlink="hlink" folHlink="folHlink"/>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dirty="0" err="1"/>
              <a:t>Testing</a:t>
            </a:r>
            <a:r>
              <a:rPr lang="es-ES" dirty="0"/>
              <a:t> real de servicios asíncronos</a:t>
            </a:r>
            <a:endParaRPr lang="bin-NG" sz="2800" kern="1200" dirty="0">
              <a:solidFill>
                <a:schemeClr val="tx1"/>
              </a:solidFill>
              <a:latin typeface="+mj-lt"/>
              <a:ea typeface="+mj-ea"/>
              <a:cs typeface="+mj-cs"/>
            </a:endParaRP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Marcador de texto 4">
            <a:extLst>
              <a:ext uri="{FF2B5EF4-FFF2-40B4-BE49-F238E27FC236}">
                <a16:creationId xmlns:a16="http://schemas.microsoft.com/office/drawing/2014/main" id="{64C725BE-11F1-47FA-94E8-C26A6EF4EF26}"/>
              </a:ext>
            </a:extLst>
          </p:cNvPr>
          <p:cNvSpPr>
            <a:spLocks noGrp="1"/>
          </p:cNvSpPr>
          <p:nvPr>
            <p:ph type="body" sz="half" idx="2"/>
          </p:nvPr>
        </p:nvSpPr>
        <p:spPr>
          <a:xfrm>
            <a:off x="615645" y="2735413"/>
            <a:ext cx="3603064" cy="3499195"/>
          </a:xfrm>
        </p:spPr>
        <p:txBody>
          <a:bodyPr>
            <a:normAutofit/>
          </a:bodyPr>
          <a:lstStyle/>
          <a:p>
            <a:pPr marL="342900" lvl="0" indent="-342900">
              <a:buFontTx/>
              <a:buChar char="-"/>
              <a:defRPr/>
            </a:pP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Función done (</a:t>
            </a:r>
            <a:r>
              <a:rPr kumimoji="0" lang="es-ES" b="0" i="0" u="none" strike="noStrike" kern="1200" cap="none" spc="0" normalizeH="0" baseline="0" noProof="0" dirty="0" err="1">
                <a:ln>
                  <a:noFill/>
                </a:ln>
                <a:solidFill>
                  <a:prstClr val="white"/>
                </a:solidFill>
                <a:effectLst/>
                <a:uLnTx/>
                <a:uFillTx/>
                <a:latin typeface="Calibri" panose="020F0502020204030204"/>
                <a:ea typeface="+mn-ea"/>
                <a:cs typeface="+mn-cs"/>
              </a:rPr>
              <a:t>jasmine</a:t>
            </a: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a:t>
            </a:r>
          </a:p>
          <a:p>
            <a:pPr marL="342900" lvl="0" indent="-342900">
              <a:buFontTx/>
              <a:buChar char="-"/>
              <a:defRPr/>
            </a:pPr>
            <a:r>
              <a:rPr lang="es-ES" dirty="0">
                <a:solidFill>
                  <a:prstClr val="white"/>
                </a:solidFill>
                <a:latin typeface="Calibri" panose="020F0502020204030204"/>
              </a:rPr>
              <a:t>Código </a:t>
            </a:r>
            <a:r>
              <a:rPr lang="es-ES" dirty="0" err="1">
                <a:solidFill>
                  <a:prstClr val="white"/>
                </a:solidFill>
                <a:latin typeface="Calibri" panose="020F0502020204030204"/>
              </a:rPr>
              <a:t>async</a:t>
            </a:r>
            <a:r>
              <a:rPr lang="es-ES" dirty="0">
                <a:solidFill>
                  <a:prstClr val="white"/>
                </a:solidFill>
                <a:latin typeface="Calibri" panose="020F0502020204030204"/>
              </a:rPr>
              <a:t> en Angular </a:t>
            </a:r>
            <a:r>
              <a:rPr lang="es-ES" dirty="0" err="1">
                <a:solidFill>
                  <a:prstClr val="white"/>
                </a:solidFill>
                <a:latin typeface="Calibri" panose="020F0502020204030204"/>
              </a:rPr>
              <a:t>testing</a:t>
            </a:r>
            <a:endParaRPr lang="es-ES" dirty="0">
              <a:solidFill>
                <a:prstClr val="white"/>
              </a:solidFill>
              <a:latin typeface="Calibri" panose="020F0502020204030204"/>
            </a:endParaRPr>
          </a:p>
          <a:p>
            <a:pPr marL="800100" lvl="1" indent="-342900">
              <a:buFontTx/>
              <a:buChar char="-"/>
              <a:defRPr/>
            </a:pPr>
            <a:r>
              <a:rPr kumimoji="0" lang="es-ES" b="0" i="0" u="none" strike="noStrike" kern="1200" cap="none" spc="0" normalizeH="0" baseline="0" noProof="0" dirty="0" err="1">
                <a:ln>
                  <a:noFill/>
                </a:ln>
                <a:solidFill>
                  <a:prstClr val="white"/>
                </a:solidFill>
                <a:effectLst/>
                <a:uLnTx/>
                <a:uFillTx/>
                <a:latin typeface="Calibri" panose="020F0502020204030204"/>
                <a:ea typeface="+mn-ea"/>
                <a:cs typeface="+mn-cs"/>
              </a:rPr>
              <a:t>async</a:t>
            </a: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 / </a:t>
            </a:r>
            <a:r>
              <a:rPr kumimoji="0" lang="es-ES" b="0" i="0" u="none" strike="noStrike" kern="1200" cap="none" spc="0" normalizeH="0" baseline="0" noProof="0" dirty="0" err="1">
                <a:ln>
                  <a:noFill/>
                </a:ln>
                <a:solidFill>
                  <a:prstClr val="white"/>
                </a:solidFill>
                <a:effectLst/>
                <a:uLnTx/>
                <a:uFillTx/>
                <a:latin typeface="Calibri" panose="020F0502020204030204"/>
                <a:ea typeface="+mn-ea"/>
                <a:cs typeface="+mn-cs"/>
              </a:rPr>
              <a:t>whenStable</a:t>
            </a:r>
            <a:endParaRPr kumimoji="0" lang="es-ES"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800100" lvl="1" indent="-342900">
              <a:buFontTx/>
              <a:buChar char="-"/>
              <a:defRPr/>
            </a:pPr>
            <a:r>
              <a:rPr kumimoji="0" lang="es-ES" b="0" i="0" u="none" strike="noStrike" kern="1200" cap="none" spc="0" normalizeH="0" baseline="0" noProof="0" dirty="0" err="1">
                <a:ln>
                  <a:noFill/>
                </a:ln>
                <a:solidFill>
                  <a:prstClr val="white"/>
                </a:solidFill>
                <a:effectLst/>
                <a:uLnTx/>
                <a:uFillTx/>
                <a:latin typeface="Calibri" panose="020F0502020204030204"/>
                <a:ea typeface="+mn-ea"/>
                <a:cs typeface="+mn-cs"/>
              </a:rPr>
              <a:t>fakeAsync</a:t>
            </a: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 / </a:t>
            </a:r>
            <a:r>
              <a:rPr kumimoji="0" lang="es-ES" b="0" i="0" u="none" strike="noStrike" kern="1200" cap="none" spc="0" normalizeH="0" baseline="0" noProof="0" dirty="0" err="1">
                <a:ln>
                  <a:noFill/>
                </a:ln>
                <a:solidFill>
                  <a:prstClr val="white"/>
                </a:solidFill>
                <a:effectLst/>
                <a:uLnTx/>
                <a:uFillTx/>
                <a:latin typeface="Calibri" panose="020F0502020204030204"/>
                <a:ea typeface="+mn-ea"/>
                <a:cs typeface="+mn-cs"/>
              </a:rPr>
              <a:t>tick</a:t>
            </a:r>
            <a:endParaRPr kumimoji="0" lang="es-ES"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800100" lvl="1" indent="-342900">
              <a:buFontTx/>
              <a:buChar char="-"/>
              <a:defRPr/>
            </a:pPr>
            <a:r>
              <a:rPr lang="es-ES" dirty="0" err="1">
                <a:solidFill>
                  <a:prstClr val="white"/>
                </a:solidFill>
                <a:latin typeface="Calibri" panose="020F0502020204030204"/>
              </a:rPr>
              <a:t>waitForAsync</a:t>
            </a:r>
            <a:endParaRPr kumimoji="0" lang="es-ES"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CuadroTexto 11">
            <a:extLst>
              <a:ext uri="{FF2B5EF4-FFF2-40B4-BE49-F238E27FC236}">
                <a16:creationId xmlns:a16="http://schemas.microsoft.com/office/drawing/2014/main" id="{3AAC688F-EA6A-48E7-A3A0-0C5EDCE095CD}"/>
              </a:ext>
            </a:extLst>
          </p:cNvPr>
          <p:cNvSpPr txBox="1"/>
          <p:nvPr/>
        </p:nvSpPr>
        <p:spPr>
          <a:xfrm>
            <a:off x="5384476" y="1930465"/>
            <a:ext cx="6164056" cy="255454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getAll</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should</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be an array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of</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10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items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waitForAsync</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result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any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service.getAll</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().subscribe(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resp</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result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resp</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result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toBeTruthy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typeof</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result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object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Array.isArray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result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toBeTrue</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result.length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10</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Tree>
    <p:extLst>
      <p:ext uri="{BB962C8B-B14F-4D97-AF65-F5344CB8AC3E}">
        <p14:creationId xmlns:p14="http://schemas.microsoft.com/office/powerpoint/2010/main" val="1923530433"/>
      </p:ext>
    </p:extLst>
  </p:cSld>
  <p:clrMapOvr>
    <a:overrideClrMapping bg1="dk1" tx1="lt1" bg2="dk2" tx2="lt2" accent1="accent1" accent2="accent2" accent3="accent3" accent4="accent4" accent5="accent5" accent6="accent6" hlink="hlink" folHlink="folHlink"/>
  </p:clrMapOvr>
</p:sld>
</file>

<file path=ppt/slides/slide1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A390FA2-5B57-4DF7-8DDF-F9A86E5EFC6B}"/>
              </a:ext>
            </a:extLst>
          </p:cNvPr>
          <p:cNvSpPr>
            <a:spLocks noGrp="1"/>
          </p:cNvSpPr>
          <p:nvPr>
            <p:ph type="title"/>
          </p:nvPr>
        </p:nvSpPr>
        <p:spPr>
          <a:xfrm>
            <a:off x="1014141" y="1450655"/>
            <a:ext cx="3932030" cy="3956690"/>
          </a:xfrm>
        </p:spPr>
        <p:txBody>
          <a:bodyPr anchor="ctr">
            <a:normAutofit/>
          </a:bodyPr>
          <a:lstStyle/>
          <a:p>
            <a:r>
              <a:rPr lang="es-ES" sz="6800">
                <a:solidFill>
                  <a:schemeClr val="bg1"/>
                </a:solidFill>
              </a:rPr>
              <a:t>Mock para el testing de Http</a:t>
            </a: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E0B4B315-EBCA-4912-B494-ACBC89F6083D}"/>
              </a:ext>
            </a:extLst>
          </p:cNvPr>
          <p:cNvSpPr>
            <a:spLocks noGrp="1"/>
          </p:cNvSpPr>
          <p:nvPr>
            <p:ph idx="1"/>
          </p:nvPr>
        </p:nvSpPr>
        <p:spPr>
          <a:xfrm>
            <a:off x="6096000" y="1108061"/>
            <a:ext cx="5008901" cy="4571972"/>
          </a:xfrm>
        </p:spPr>
        <p:txBody>
          <a:bodyPr anchor="ctr">
            <a:normAutofit/>
          </a:bodyPr>
          <a:lstStyle/>
          <a:p>
            <a:r>
              <a:rPr lang="es-ES" sz="2000" dirty="0">
                <a:solidFill>
                  <a:schemeClr val="bg1"/>
                </a:solidFill>
              </a:rPr>
              <a:t>En las últimas versiones de Angular se incorporan  </a:t>
            </a:r>
            <a:r>
              <a:rPr lang="en-GB" sz="2000" dirty="0" err="1">
                <a:solidFill>
                  <a:schemeClr val="bg1"/>
                </a:solidFill>
              </a:rPr>
              <a:t>HttpClientTestingModule</a:t>
            </a:r>
            <a:r>
              <a:rPr lang="en-GB" sz="2000" dirty="0">
                <a:solidFill>
                  <a:schemeClr val="bg1"/>
                </a:solidFill>
              </a:rPr>
              <a:t> y </a:t>
            </a:r>
            <a:r>
              <a:rPr lang="en-GB" sz="2000" dirty="0" err="1">
                <a:solidFill>
                  <a:schemeClr val="bg1"/>
                </a:solidFill>
              </a:rPr>
              <a:t>HttpTestingController</a:t>
            </a:r>
            <a:r>
              <a:rPr lang="en-GB" sz="2000" dirty="0">
                <a:solidFill>
                  <a:schemeClr val="bg1"/>
                </a:solidFill>
              </a:rPr>
              <a:t> ambos en @angular/common/http/testing.</a:t>
            </a:r>
            <a:endParaRPr lang="es-ES" sz="2000" dirty="0">
              <a:solidFill>
                <a:schemeClr val="bg1"/>
              </a:solidFill>
            </a:endParaRPr>
          </a:p>
        </p:txBody>
      </p:sp>
    </p:spTree>
    <p:extLst>
      <p:ext uri="{BB962C8B-B14F-4D97-AF65-F5344CB8AC3E}">
        <p14:creationId xmlns:p14="http://schemas.microsoft.com/office/powerpoint/2010/main" val="12832039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dirty="0" err="1"/>
              <a:t>Mock</a:t>
            </a:r>
            <a:r>
              <a:rPr lang="es-ES" dirty="0"/>
              <a:t> para el </a:t>
            </a:r>
            <a:r>
              <a:rPr lang="es-ES" dirty="0" err="1"/>
              <a:t>testing</a:t>
            </a:r>
            <a:r>
              <a:rPr lang="es-ES" dirty="0"/>
              <a:t> de servicios asíncronos (1)</a:t>
            </a:r>
            <a:endParaRPr lang="bin-NG" sz="2800" kern="1200" dirty="0">
              <a:solidFill>
                <a:schemeClr val="tx1"/>
              </a:solidFill>
              <a:latin typeface="+mj-lt"/>
              <a:ea typeface="+mj-ea"/>
              <a:cs typeface="+mj-cs"/>
            </a:endParaRP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Marcador de texto 4">
            <a:extLst>
              <a:ext uri="{FF2B5EF4-FFF2-40B4-BE49-F238E27FC236}">
                <a16:creationId xmlns:a16="http://schemas.microsoft.com/office/drawing/2014/main" id="{64C725BE-11F1-47FA-94E8-C26A6EF4EF26}"/>
              </a:ext>
            </a:extLst>
          </p:cNvPr>
          <p:cNvSpPr>
            <a:spLocks noGrp="1"/>
          </p:cNvSpPr>
          <p:nvPr>
            <p:ph type="body" sz="half" idx="2"/>
          </p:nvPr>
        </p:nvSpPr>
        <p:spPr>
          <a:xfrm>
            <a:off x="615645" y="2735413"/>
            <a:ext cx="3603064" cy="3499195"/>
          </a:xfrm>
        </p:spPr>
        <p:txBody>
          <a:bodyPr>
            <a:normAutofit/>
          </a:bodyPr>
          <a:lstStyle/>
          <a:p>
            <a:pPr marL="342900" lvl="0" indent="-342900">
              <a:buFontTx/>
              <a:buChar char="-"/>
              <a:defRPr/>
            </a:pPr>
            <a:r>
              <a:rPr lang="es-ES" dirty="0">
                <a:solidFill>
                  <a:prstClr val="white"/>
                </a:solidFill>
                <a:latin typeface="Calibri" panose="020F0502020204030204"/>
              </a:rPr>
              <a:t>Se importa </a:t>
            </a:r>
            <a:r>
              <a:rPr lang="es-ES" dirty="0" err="1">
                <a:solidFill>
                  <a:prstClr val="white"/>
                </a:solidFill>
                <a:latin typeface="Calibri" panose="020F0502020204030204"/>
              </a:rPr>
              <a:t>HttpClientTestingModule</a:t>
            </a:r>
            <a:r>
              <a:rPr lang="es-ES" dirty="0">
                <a:solidFill>
                  <a:prstClr val="white"/>
                </a:solidFill>
                <a:latin typeface="Calibri" panose="020F0502020204030204"/>
              </a:rPr>
              <a:t> en la configuración del módulo de </a:t>
            </a:r>
            <a:r>
              <a:rPr lang="es-ES" dirty="0" err="1">
                <a:solidFill>
                  <a:prstClr val="white"/>
                </a:solidFill>
                <a:latin typeface="Calibri" panose="020F0502020204030204"/>
              </a:rPr>
              <a:t>testing</a:t>
            </a:r>
            <a:endParaRPr lang="es-ES" dirty="0">
              <a:solidFill>
                <a:prstClr val="white"/>
              </a:solidFill>
              <a:latin typeface="Calibri" panose="020F0502020204030204"/>
            </a:endParaRPr>
          </a:p>
          <a:p>
            <a:pPr marL="342900" lvl="0" indent="-342900">
              <a:buFontTx/>
              <a:buChar char="-"/>
              <a:defRPr/>
            </a:pPr>
            <a:r>
              <a:rPr lang="es-ES" dirty="0">
                <a:solidFill>
                  <a:prstClr val="white"/>
                </a:solidFill>
                <a:latin typeface="Calibri" panose="020F0502020204030204"/>
              </a:rPr>
              <a:t>Se inyectan nuestro servicio y el  </a:t>
            </a:r>
            <a:r>
              <a:rPr lang="es-ES" dirty="0" err="1">
                <a:solidFill>
                  <a:prstClr val="white"/>
                </a:solidFill>
                <a:latin typeface="Calibri" panose="020F0502020204030204"/>
              </a:rPr>
              <a:t>HttpTestingController</a:t>
            </a:r>
            <a:r>
              <a:rPr lang="es-ES" dirty="0">
                <a:solidFill>
                  <a:prstClr val="white"/>
                </a:solidFill>
                <a:latin typeface="Calibri" panose="020F0502020204030204"/>
              </a:rPr>
              <a:t>, responsable de simular la conexión http</a:t>
            </a:r>
          </a:p>
          <a:p>
            <a:pPr marL="342900" lvl="0" indent="-342900">
              <a:buFontTx/>
              <a:buChar char="-"/>
              <a:defRPr/>
            </a:pP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En el </a:t>
            </a:r>
            <a:r>
              <a:rPr kumimoji="0" lang="es-ES" b="0" i="0" u="none" strike="noStrike" kern="1200" cap="none" spc="0" normalizeH="0" baseline="0" noProof="0" dirty="0" err="1">
                <a:ln>
                  <a:noFill/>
                </a:ln>
                <a:solidFill>
                  <a:prstClr val="white"/>
                </a:solidFill>
                <a:effectLst/>
                <a:uLnTx/>
                <a:uFillTx/>
                <a:latin typeface="Calibri" panose="020F0502020204030204"/>
                <a:ea typeface="+mn-ea"/>
                <a:cs typeface="+mn-cs"/>
              </a:rPr>
              <a:t>afterEach</a:t>
            </a: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  se ejecuta el método </a:t>
            </a:r>
            <a:r>
              <a:rPr kumimoji="0" lang="es-ES" b="0" i="0" u="none" strike="noStrike" kern="1200" cap="none" spc="0" normalizeH="0" baseline="0" noProof="0" dirty="0" err="1">
                <a:ln>
                  <a:noFill/>
                </a:ln>
                <a:solidFill>
                  <a:prstClr val="white"/>
                </a:solidFill>
                <a:effectLst/>
                <a:uLnTx/>
                <a:uFillTx/>
                <a:latin typeface="Calibri" panose="020F0502020204030204"/>
                <a:ea typeface="+mn-ea"/>
                <a:cs typeface="+mn-cs"/>
              </a:rPr>
              <a:t>verify</a:t>
            </a: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 del </a:t>
            </a:r>
            <a:r>
              <a:rPr kumimoji="0" lang="es-ES" b="0" i="0" u="none" strike="noStrike" kern="1200" cap="none" spc="0" normalizeH="0" baseline="0" noProof="0" dirty="0" err="1">
                <a:ln>
                  <a:noFill/>
                </a:ln>
                <a:solidFill>
                  <a:prstClr val="white"/>
                </a:solidFill>
                <a:effectLst/>
                <a:uLnTx/>
                <a:uFillTx/>
                <a:latin typeface="Calibri" panose="020F0502020204030204"/>
                <a:ea typeface="+mn-ea"/>
                <a:cs typeface="+mn-cs"/>
              </a:rPr>
              <a:t>mock</a:t>
            </a:r>
            <a:endParaRPr kumimoji="0" lang="es-ES"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CuadroTexto 11">
            <a:extLst>
              <a:ext uri="{FF2B5EF4-FFF2-40B4-BE49-F238E27FC236}">
                <a16:creationId xmlns:a16="http://schemas.microsoft.com/office/drawing/2014/main" id="{3AAC688F-EA6A-48E7-A3A0-0C5EDCE095CD}"/>
              </a:ext>
            </a:extLst>
          </p:cNvPr>
          <p:cNvSpPr txBox="1"/>
          <p:nvPr/>
        </p:nvSpPr>
        <p:spPr>
          <a:xfrm>
            <a:off x="5215355" y="728790"/>
            <a:ext cx="6096882" cy="575542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import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HttpClientTestingModule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HttpTestingController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from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'@angular/</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common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/http/</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testing</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describe(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UsuariosService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  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UsuariosService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httpMock</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HttpTestingController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6A9955"/>
                </a:solidFill>
                <a:effectLst/>
                <a:uLnTx/>
                <a:uFillTx/>
                <a:latin typeface="Consolas" panose="020B0609020204030204" pitchFamily="49" charset="0"/>
                <a:ea typeface="+mn-ea"/>
                <a:cs typeface="+mn-cs"/>
              </a:rPr>
              <a:t>// let </a:t>
            </a:r>
            <a:r>
              <a:rPr kumimoji="0" lang="es-ES" sz="1600" b="0" i="0" u="none" strike="noStrike" kern="1200" cap="none" spc="0" normalizeH="0" baseline="0" noProof="0" dirty="0" err="1">
                <a:ln>
                  <a:noFill/>
                </a:ln>
                <a:solidFill>
                  <a:srgbClr val="6A9955"/>
                </a:solidFill>
                <a:effectLst/>
                <a:uLnTx/>
                <a:uFillTx/>
                <a:latin typeface="Consolas" panose="020B0609020204030204" pitchFamily="49" charset="0"/>
                <a:ea typeface="+mn-ea"/>
                <a:cs typeface="+mn-cs"/>
              </a:rPr>
              <a:t>httpTestingController</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TestBed.configureTestingModule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imports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HttpClientTestingModule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providers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UsuariosService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TestBed.inject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UsuariosService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httpMock</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TestBed.inject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HttpTestingController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afterEach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httpMock.verify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Tree>
    <p:extLst>
      <p:ext uri="{BB962C8B-B14F-4D97-AF65-F5344CB8AC3E}">
        <p14:creationId xmlns:p14="http://schemas.microsoft.com/office/powerpoint/2010/main" val="3497181514"/>
      </p:ext>
    </p:extLst>
  </p:cSld>
  <p:clrMapOvr>
    <a:overrideClrMapping bg1="dk1" tx1="lt1" bg2="dk2" tx2="lt2" accent1="accent1" accent2="accent2" accent3="accent3" accent4="accent4" accent5="accent5" accent6="accent6" hlink="hlink" folHlink="folHlink"/>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dirty="0" err="1"/>
              <a:t>Mock</a:t>
            </a:r>
            <a:r>
              <a:rPr lang="es-ES" dirty="0"/>
              <a:t> para el </a:t>
            </a:r>
            <a:r>
              <a:rPr lang="es-ES" dirty="0" err="1"/>
              <a:t>testing</a:t>
            </a:r>
            <a:r>
              <a:rPr lang="es-ES" dirty="0"/>
              <a:t> de servicios asíncronos (2)</a:t>
            </a:r>
            <a:endParaRPr lang="bin-NG" sz="2800" kern="1200" dirty="0">
              <a:solidFill>
                <a:schemeClr val="tx1"/>
              </a:solidFill>
              <a:latin typeface="+mj-lt"/>
              <a:ea typeface="+mj-ea"/>
              <a:cs typeface="+mj-cs"/>
            </a:endParaRP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Marcador de texto 4">
            <a:extLst>
              <a:ext uri="{FF2B5EF4-FFF2-40B4-BE49-F238E27FC236}">
                <a16:creationId xmlns:a16="http://schemas.microsoft.com/office/drawing/2014/main" id="{64C725BE-11F1-47FA-94E8-C26A6EF4EF26}"/>
              </a:ext>
            </a:extLst>
          </p:cNvPr>
          <p:cNvSpPr>
            <a:spLocks noGrp="1"/>
          </p:cNvSpPr>
          <p:nvPr>
            <p:ph type="body" sz="half" idx="2"/>
          </p:nvPr>
        </p:nvSpPr>
        <p:spPr>
          <a:xfrm>
            <a:off x="615645" y="2735413"/>
            <a:ext cx="3603064" cy="3499195"/>
          </a:xfrm>
        </p:spPr>
        <p:txBody>
          <a:bodyPr>
            <a:normAutofit/>
          </a:bodyPr>
          <a:lstStyle/>
          <a:p>
            <a:pPr marL="342900" lvl="0" indent="-342900">
              <a:buFontTx/>
              <a:buChar char="-"/>
              <a:defRPr/>
            </a:pPr>
            <a:r>
              <a:rPr lang="es-ES" dirty="0">
                <a:solidFill>
                  <a:prstClr val="white"/>
                </a:solidFill>
                <a:latin typeface="Calibri" panose="020F0502020204030204"/>
              </a:rPr>
              <a:t>Creamos el </a:t>
            </a:r>
            <a:r>
              <a:rPr lang="es-ES" dirty="0" err="1">
                <a:solidFill>
                  <a:prstClr val="white"/>
                </a:solidFill>
                <a:latin typeface="Calibri" panose="020F0502020204030204"/>
              </a:rPr>
              <a:t>mock</a:t>
            </a:r>
            <a:r>
              <a:rPr lang="es-ES" dirty="0">
                <a:solidFill>
                  <a:prstClr val="white"/>
                </a:solidFill>
                <a:latin typeface="Calibri" panose="020F0502020204030204"/>
              </a:rPr>
              <a:t> con la estructura de datos (usuarios)</a:t>
            </a:r>
          </a:p>
          <a:p>
            <a:pPr marL="342900" lvl="0" indent="-342900">
              <a:buFontTx/>
              <a:buChar char="-"/>
              <a:defRPr/>
            </a:pP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Ejecutamos el método de nuestro servicio que </a:t>
            </a:r>
            <a:r>
              <a:rPr kumimoji="0" lang="es-ES" b="0" i="0" u="none" strike="noStrike" kern="1200" cap="none" spc="0" normalizeH="0" baseline="0" noProof="0" dirty="0" err="1">
                <a:ln>
                  <a:noFill/>
                </a:ln>
                <a:solidFill>
                  <a:prstClr val="white"/>
                </a:solidFill>
                <a:effectLst/>
                <a:uLnTx/>
                <a:uFillTx/>
                <a:latin typeface="Calibri" panose="020F0502020204030204"/>
                <a:ea typeface="+mn-ea"/>
                <a:cs typeface="+mn-cs"/>
              </a:rPr>
              <a:t>ingluye</a:t>
            </a: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 el </a:t>
            </a:r>
            <a:r>
              <a:rPr kumimoji="0" lang="es-ES" b="0" i="0" u="none" strike="noStrike" kern="1200" cap="none" spc="0" normalizeH="0" baseline="0" noProof="0" dirty="0" err="1">
                <a:ln>
                  <a:noFill/>
                </a:ln>
                <a:solidFill>
                  <a:prstClr val="white"/>
                </a:solidFill>
                <a:effectLst/>
                <a:uLnTx/>
                <a:uFillTx/>
                <a:latin typeface="Calibri" panose="020F0502020204030204"/>
                <a:ea typeface="+mn-ea"/>
                <a:cs typeface="+mn-cs"/>
              </a:rPr>
              <a:t>get</a:t>
            </a: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 y al suscribirnos a la respuesta definimos las expectativas</a:t>
            </a:r>
          </a:p>
          <a:p>
            <a:pPr marL="342900" lvl="0" indent="-342900">
              <a:buFontTx/>
              <a:buChar char="-"/>
              <a:defRPr/>
            </a:pPr>
            <a:r>
              <a:rPr lang="es-ES" dirty="0">
                <a:solidFill>
                  <a:prstClr val="white"/>
                </a:solidFill>
                <a:latin typeface="Calibri" panose="020F0502020204030204"/>
              </a:rPr>
              <a:t>Creamos la petición (</a:t>
            </a:r>
            <a:r>
              <a:rPr lang="es-ES" dirty="0" err="1">
                <a:solidFill>
                  <a:prstClr val="white"/>
                </a:solidFill>
                <a:latin typeface="Calibri" panose="020F0502020204030204"/>
              </a:rPr>
              <a:t>request</a:t>
            </a:r>
            <a:r>
              <a:rPr lang="es-ES" dirty="0">
                <a:solidFill>
                  <a:prstClr val="white"/>
                </a:solidFill>
                <a:latin typeface="Calibri" panose="020F0502020204030204"/>
              </a:rPr>
              <a:t>) en el </a:t>
            </a:r>
            <a:r>
              <a:rPr lang="es-ES" dirty="0" err="1">
                <a:solidFill>
                  <a:prstClr val="white"/>
                </a:solidFill>
                <a:latin typeface="Calibri" panose="020F0502020204030204"/>
              </a:rPr>
              <a:t>HttpTestingController</a:t>
            </a:r>
            <a:endParaRPr lang="es-ES" dirty="0">
              <a:solidFill>
                <a:prstClr val="white"/>
              </a:solidFill>
              <a:latin typeface="Calibri" panose="020F0502020204030204"/>
            </a:endParaRPr>
          </a:p>
          <a:p>
            <a:pPr marL="342900" lvl="0" indent="-342900">
              <a:buFontTx/>
              <a:buChar char="-"/>
              <a:defRPr/>
            </a:pPr>
            <a:r>
              <a:rPr lang="es-ES" dirty="0">
                <a:solidFill>
                  <a:prstClr val="white"/>
                </a:solidFill>
                <a:latin typeface="Calibri" panose="020F0502020204030204"/>
              </a:rPr>
              <a:t>Añadimos como expectativa el método http empleado</a:t>
            </a:r>
          </a:p>
          <a:p>
            <a:pPr marL="342900" lvl="0" indent="-342900">
              <a:buFontTx/>
              <a:buChar char="-"/>
              <a:defRPr/>
            </a:pP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Lanzamos la petición, pasándole el </a:t>
            </a:r>
            <a:r>
              <a:rPr kumimoji="0" lang="es-ES" b="0" i="0" u="none" strike="noStrike" kern="1200" cap="none" spc="0" normalizeH="0" baseline="0" noProof="0" dirty="0" err="1">
                <a:ln>
                  <a:noFill/>
                </a:ln>
                <a:solidFill>
                  <a:prstClr val="white"/>
                </a:solidFill>
                <a:effectLst/>
                <a:uLnTx/>
                <a:uFillTx/>
                <a:latin typeface="Calibri" panose="020F0502020204030204"/>
                <a:ea typeface="+mn-ea"/>
                <a:cs typeface="+mn-cs"/>
              </a:rPr>
              <a:t>mock</a:t>
            </a:r>
            <a:r>
              <a:rPr kumimoji="0" lang="es-ES" b="0" i="0" u="none" strike="noStrike" kern="1200" cap="none" spc="0" normalizeH="0" baseline="0" noProof="0" dirty="0">
                <a:ln>
                  <a:noFill/>
                </a:ln>
                <a:solidFill>
                  <a:prstClr val="white"/>
                </a:solidFill>
                <a:effectLst/>
                <a:uLnTx/>
                <a:uFillTx/>
                <a:latin typeface="Calibri" panose="020F0502020204030204"/>
                <a:ea typeface="+mn-ea"/>
                <a:cs typeface="+mn-cs"/>
              </a:rPr>
              <a:t> de datos que generaría la respuesta</a:t>
            </a:r>
          </a:p>
          <a:p>
            <a:pPr marL="342900" lvl="0" indent="-342900">
              <a:buFontTx/>
              <a:buChar char="-"/>
              <a:defRPr/>
            </a:pPr>
            <a:endParaRPr kumimoji="0" lang="es-ES"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CuadroTexto 11">
            <a:extLst>
              <a:ext uri="{FF2B5EF4-FFF2-40B4-BE49-F238E27FC236}">
                <a16:creationId xmlns:a16="http://schemas.microsoft.com/office/drawing/2014/main" id="{3AAC688F-EA6A-48E7-A3A0-0C5EDCE095CD}"/>
              </a:ext>
            </a:extLst>
          </p:cNvPr>
          <p:cNvSpPr txBox="1"/>
          <p:nvPr/>
        </p:nvSpPr>
        <p:spPr>
          <a:xfrm>
            <a:off x="4986867" y="551289"/>
            <a:ext cx="6900333" cy="575542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get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response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should</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match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the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right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data'</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const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mockUsers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name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'Pepe Perez’</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email: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'pepe@sample.com'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name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'Elena Martín’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email: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'elena@chess.com'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service.getAll</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.subscribe(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usersData</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any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usersData</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0</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name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toEqual</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'Pepe Perez'</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usersData</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0</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].email).</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toEqual</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'pepe@sample.com'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usersData</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1</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name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toEqual</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'Elena Martín'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usersData</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1</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].email).</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toEqual</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'elena@chess.com'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const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req</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httpMock.expectOne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environment.urlUsers</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expect(</a:t>
            </a:r>
            <a:r>
              <a:rPr kumimoji="0" lang="en-GB"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req.request.method</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n-GB"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toEqual</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n-GB"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‘GET'</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req.flush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mockUsers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Tree>
    <p:extLst>
      <p:ext uri="{BB962C8B-B14F-4D97-AF65-F5344CB8AC3E}">
        <p14:creationId xmlns:p14="http://schemas.microsoft.com/office/powerpoint/2010/main" val="1417137558"/>
      </p:ext>
    </p:extLst>
  </p:cSld>
  <p:clrMapOvr>
    <a:overrideClrMapping bg1="dk1" tx1="lt1" bg2="dk2" tx2="lt2" accent1="accent1" accent2="accent2" accent3="accent3" accent4="accent4" accent5="accent5" accent6="accent6" hlink="hlink" folHlink="folHlink"/>
  </p:clrMapOvr>
</p:sld>
</file>

<file path=ppt/slides/slide1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C5FEEF-1690-4741-AD53-EE726DD25D21}"/>
              </a:ext>
            </a:extLst>
          </p:cNvPr>
          <p:cNvSpPr>
            <a:spLocks noGrp="1"/>
          </p:cNvSpPr>
          <p:nvPr>
            <p:ph type="title"/>
          </p:nvPr>
        </p:nvSpPr>
        <p:spPr>
          <a:xfrm>
            <a:off x="4965430" y="629268"/>
            <a:ext cx="6586491" cy="1286160"/>
          </a:xfrm>
        </p:spPr>
        <p:txBody>
          <a:bodyPr anchor="b">
            <a:normAutofit/>
          </a:bodyPr>
          <a:lstStyle/>
          <a:p>
            <a:r>
              <a:rPr lang="es-ES" dirty="0" err="1"/>
              <a:t>Testinng</a:t>
            </a:r>
            <a:r>
              <a:rPr lang="es-ES" dirty="0"/>
              <a:t> de </a:t>
            </a:r>
            <a:r>
              <a:rPr lang="es-ES" dirty="0" err="1"/>
              <a:t>Routing</a:t>
            </a:r>
            <a:endParaRPr lang="es-ES" dirty="0"/>
          </a:p>
        </p:txBody>
      </p:sp>
      <p:sp>
        <p:nvSpPr>
          <p:cNvPr id="3" name="Marcador de contenido 2">
            <a:extLst>
              <a:ext uri="{FF2B5EF4-FFF2-40B4-BE49-F238E27FC236}">
                <a16:creationId xmlns:a16="http://schemas.microsoft.com/office/drawing/2014/main" id="{FE5405E2-F43C-4F0B-ADFB-F918C805BB2B}"/>
              </a:ext>
            </a:extLst>
          </p:cNvPr>
          <p:cNvSpPr>
            <a:spLocks noGrp="1"/>
          </p:cNvSpPr>
          <p:nvPr>
            <p:ph idx="1"/>
          </p:nvPr>
        </p:nvSpPr>
        <p:spPr>
          <a:xfrm>
            <a:off x="4965431" y="2438400"/>
            <a:ext cx="6586489" cy="3785419"/>
          </a:xfrm>
        </p:spPr>
        <p:txBody>
          <a:bodyPr>
            <a:normAutofit/>
          </a:bodyPr>
          <a:lstStyle/>
          <a:p>
            <a:r>
              <a:rPr lang="es-ES" sz="2000" dirty="0"/>
              <a:t>Definición de las rutas en app-</a:t>
            </a:r>
            <a:r>
              <a:rPr lang="es-ES" sz="2000" dirty="0" err="1"/>
              <a:t>routing</a:t>
            </a:r>
            <a:r>
              <a:rPr lang="es-ES" sz="2000" dirty="0"/>
              <a:t> exportándolas</a:t>
            </a:r>
          </a:p>
          <a:p>
            <a:r>
              <a:rPr lang="es-ES" sz="2000" dirty="0"/>
              <a:t>Rutas estándar / </a:t>
            </a:r>
            <a:r>
              <a:rPr lang="es-ES" sz="2000" dirty="0" err="1"/>
              <a:t>layzy</a:t>
            </a:r>
            <a:endParaRPr lang="es-ES" sz="2000" dirty="0"/>
          </a:p>
          <a:p>
            <a:pPr marL="457200" lvl="1" indent="0">
              <a:buNone/>
            </a:pPr>
            <a:endParaRPr lang="es-ES" sz="2000" dirty="0"/>
          </a:p>
          <a:p>
            <a:r>
              <a:rPr lang="es-ES" sz="2000" dirty="0"/>
              <a:t>Creación de los tests de las rutas</a:t>
            </a:r>
          </a:p>
          <a:p>
            <a:pPr marL="457200" lvl="1" indent="0">
              <a:buNone/>
            </a:pPr>
            <a:endParaRPr lang="es-ES" sz="2000" dirty="0"/>
          </a:p>
          <a:p>
            <a:endParaRPr lang="es-ES" sz="2000" dirty="0"/>
          </a:p>
        </p:txBody>
      </p:sp>
      <p:pic>
        <p:nvPicPr>
          <p:cNvPr id="7" name="Picture 4" descr="Dibujo de la tierra desde el espacio&#10;&#10;Descripción generada automáticamente con confianza baja">
            <a:extLst>
              <a:ext uri="{FF2B5EF4-FFF2-40B4-BE49-F238E27FC236}">
                <a16:creationId xmlns:a16="http://schemas.microsoft.com/office/drawing/2014/main" id="{9C53585C-9212-45EC-806E-4335D560300B}"/>
              </a:ext>
            </a:extLst>
          </p:cNvPr>
          <p:cNvPicPr>
            <a:picLocks noChangeAspect="1"/>
          </p:cNvPicPr>
          <p:nvPr/>
        </p:nvPicPr>
        <p:blipFill rotWithShape="1">
          <a:blip r:embed="rId2"/>
          <a:srcRect l="19972" r="34908" b="-1"/>
          <a:stretch/>
        </p:blipFill>
        <p:spPr>
          <a:xfrm>
            <a:off x="20" y="10"/>
            <a:ext cx="4635571" cy="6857990"/>
          </a:xfrm>
          <a:prstGeom prst="rect">
            <a:avLst/>
          </a:prstGeom>
          <a:effectLst/>
        </p:spPr>
      </p:pic>
      <p:cxnSp>
        <p:nvCxnSpPr>
          <p:cNvPr id="8"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01A5B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895654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dirty="0" err="1"/>
              <a:t>Testing</a:t>
            </a:r>
            <a:r>
              <a:rPr lang="es-ES" dirty="0"/>
              <a:t> del </a:t>
            </a:r>
            <a:r>
              <a:rPr lang="es-ES" dirty="0" err="1"/>
              <a:t>routing</a:t>
            </a:r>
            <a:r>
              <a:rPr lang="es-ES" dirty="0"/>
              <a:t> (1)</a:t>
            </a:r>
            <a:endParaRPr lang="bin-NG" sz="2800" kern="1200" dirty="0">
              <a:solidFill>
                <a:schemeClr val="tx1"/>
              </a:solidFill>
              <a:latin typeface="+mj-lt"/>
              <a:ea typeface="+mj-ea"/>
              <a:cs typeface="+mj-cs"/>
            </a:endParaRP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Marcador de texto 4">
            <a:extLst>
              <a:ext uri="{FF2B5EF4-FFF2-40B4-BE49-F238E27FC236}">
                <a16:creationId xmlns:a16="http://schemas.microsoft.com/office/drawing/2014/main" id="{64C725BE-11F1-47FA-94E8-C26A6EF4EF26}"/>
              </a:ext>
            </a:extLst>
          </p:cNvPr>
          <p:cNvSpPr>
            <a:spLocks noGrp="1"/>
          </p:cNvSpPr>
          <p:nvPr>
            <p:ph type="body" sz="half" idx="2"/>
          </p:nvPr>
        </p:nvSpPr>
        <p:spPr>
          <a:xfrm>
            <a:off x="615645" y="2735413"/>
            <a:ext cx="3603064" cy="3499195"/>
          </a:xfrm>
        </p:spPr>
        <p:txBody>
          <a:bodyPr>
            <a:normAutofit/>
          </a:bodyPr>
          <a:lstStyle/>
          <a:p>
            <a:pPr marL="342900" lvl="0" indent="-342900">
              <a:buFontTx/>
              <a:buChar char="-"/>
              <a:defRPr/>
            </a:pPr>
            <a:r>
              <a:rPr lang="es-ES" sz="1600" b="0" dirty="0" err="1">
                <a:solidFill>
                  <a:srgbClr val="D4D4D4"/>
                </a:solidFill>
                <a:effectLst/>
                <a:latin typeface="Consolas" panose="020B0609020204030204" pitchFamily="49" charset="0"/>
              </a:rPr>
              <a:t>RouterTestingModule</a:t>
            </a:r>
            <a:r>
              <a:rPr lang="es-ES" sz="1600" b="0" dirty="0">
                <a:solidFill>
                  <a:srgbClr val="D4D4D4"/>
                </a:solidFill>
                <a:effectLst/>
                <a:latin typeface="Consolas" panose="020B0609020204030204" pitchFamily="49" charset="0"/>
              </a:rPr>
              <a:t> se configura mediante </a:t>
            </a:r>
            <a:r>
              <a:rPr lang="es-ES" sz="1600" b="0" dirty="0" err="1">
                <a:solidFill>
                  <a:srgbClr val="D4D4D4"/>
                </a:solidFill>
                <a:effectLst/>
                <a:latin typeface="Consolas" panose="020B0609020204030204" pitchFamily="49" charset="0"/>
              </a:rPr>
              <a:t>withRoutes</a:t>
            </a:r>
            <a:r>
              <a:rPr lang="es-ES" sz="1600" b="0" dirty="0">
                <a:solidFill>
                  <a:srgbClr val="D4D4D4"/>
                </a:solidFill>
                <a:effectLst/>
                <a:latin typeface="Consolas" panose="020B0609020204030204" pitchFamily="49" charset="0"/>
              </a:rPr>
              <a:t>, con las rutas como parámetro</a:t>
            </a:r>
          </a:p>
          <a:p>
            <a:pPr marL="342900" lvl="0" indent="-342900">
              <a:buFontTx/>
              <a:buChar char="-"/>
              <a:defRPr/>
            </a:pPr>
            <a:r>
              <a:rPr kumimoji="0" lang="es-ES" i="0" u="none" strike="noStrike" kern="1200" cap="none" spc="0" normalizeH="0" baseline="0" noProof="0" dirty="0">
                <a:ln>
                  <a:noFill/>
                </a:ln>
                <a:solidFill>
                  <a:srgbClr val="D4D4D4"/>
                </a:solidFill>
                <a:uLnTx/>
                <a:uFillTx/>
                <a:latin typeface="Consolas" panose="020B0609020204030204" pitchFamily="49" charset="0"/>
                <a:ea typeface="+mn-ea"/>
                <a:cs typeface="+mn-cs"/>
              </a:rPr>
              <a:t>Si existe algún modulo </a:t>
            </a:r>
            <a:r>
              <a:rPr kumimoji="0" lang="es-ES" i="0" u="none" strike="noStrike" kern="1200" cap="none" spc="0" normalizeH="0" baseline="0" noProof="0" dirty="0" err="1">
                <a:ln>
                  <a:noFill/>
                </a:ln>
                <a:solidFill>
                  <a:srgbClr val="D4D4D4"/>
                </a:solidFill>
                <a:uLnTx/>
                <a:uFillTx/>
                <a:latin typeface="Consolas" panose="020B0609020204030204" pitchFamily="49" charset="0"/>
                <a:ea typeface="+mn-ea"/>
                <a:cs typeface="+mn-cs"/>
              </a:rPr>
              <a:t>lazy</a:t>
            </a:r>
            <a:r>
              <a:rPr kumimoji="0" lang="es-ES" i="0" u="none" strike="noStrike" kern="1200" cap="none" spc="0" normalizeH="0" baseline="0" noProof="0" dirty="0">
                <a:ln>
                  <a:noFill/>
                </a:ln>
                <a:solidFill>
                  <a:srgbClr val="D4D4D4"/>
                </a:solidFill>
                <a:uLnTx/>
                <a:uFillTx/>
                <a:latin typeface="Consolas" panose="020B0609020204030204" pitchFamily="49" charset="0"/>
                <a:ea typeface="+mn-ea"/>
                <a:cs typeface="+mn-cs"/>
              </a:rPr>
              <a:t>, </a:t>
            </a:r>
            <a:r>
              <a:rPr kumimoji="0" lang="es-ES" i="0" u="none" strike="noStrike" kern="1200" cap="none" spc="0" normalizeH="0" baseline="0" noProof="0" dirty="0" err="1">
                <a:ln>
                  <a:noFill/>
                </a:ln>
                <a:solidFill>
                  <a:srgbClr val="D4D4D4"/>
                </a:solidFill>
                <a:uLnTx/>
                <a:uFillTx/>
                <a:latin typeface="Consolas" panose="020B0609020204030204" pitchFamily="49" charset="0"/>
                <a:ea typeface="+mn-ea"/>
                <a:cs typeface="+mn-cs"/>
              </a:rPr>
              <a:t>seimporta</a:t>
            </a:r>
            <a:endParaRPr kumimoji="0" lang="es-ES" i="0" u="none" strike="noStrike" kern="1200" cap="none" spc="0" normalizeH="0" baseline="0" noProof="0" dirty="0">
              <a:ln>
                <a:noFill/>
              </a:ln>
              <a:solidFill>
                <a:srgbClr val="D4D4D4"/>
              </a:solidFill>
              <a:uLnTx/>
              <a:uFillTx/>
              <a:latin typeface="Consolas" panose="020B0609020204030204" pitchFamily="49" charset="0"/>
              <a:ea typeface="+mn-ea"/>
              <a:cs typeface="+mn-cs"/>
            </a:endParaRPr>
          </a:p>
          <a:p>
            <a:pPr marL="342900" lvl="0" indent="-342900">
              <a:buFontTx/>
              <a:buChar char="-"/>
              <a:defRPr/>
            </a:pPr>
            <a:r>
              <a:rPr lang="es-ES" b="0" dirty="0">
                <a:solidFill>
                  <a:srgbClr val="D4D4D4"/>
                </a:solidFill>
                <a:effectLst/>
                <a:latin typeface="Consolas" panose="020B0609020204030204" pitchFamily="49" charset="0"/>
              </a:rPr>
              <a:t>Se </a:t>
            </a:r>
            <a:r>
              <a:rPr lang="es-ES" b="0" dirty="0" err="1">
                <a:solidFill>
                  <a:srgbClr val="D4D4D4"/>
                </a:solidFill>
                <a:effectLst/>
                <a:latin typeface="Consolas" panose="020B0609020204030204" pitchFamily="49" charset="0"/>
              </a:rPr>
              <a:t>injectan</a:t>
            </a:r>
            <a:r>
              <a:rPr lang="es-ES" b="0" dirty="0">
                <a:solidFill>
                  <a:srgbClr val="D4D4D4"/>
                </a:solidFill>
                <a:effectLst/>
                <a:latin typeface="Consolas" panose="020B0609020204030204" pitchFamily="49" charset="0"/>
              </a:rPr>
              <a:t> los servicios </a:t>
            </a:r>
            <a:r>
              <a:rPr lang="es-ES" b="0" dirty="0" err="1">
                <a:solidFill>
                  <a:srgbClr val="D4D4D4"/>
                </a:solidFill>
                <a:effectLst/>
                <a:latin typeface="Consolas" panose="020B0609020204030204" pitchFamily="49" charset="0"/>
              </a:rPr>
              <a:t>Router</a:t>
            </a:r>
            <a:r>
              <a:rPr lang="es-ES" b="0" dirty="0">
                <a:solidFill>
                  <a:srgbClr val="D4D4D4"/>
                </a:solidFill>
                <a:effectLst/>
                <a:latin typeface="Consolas" panose="020B0609020204030204" pitchFamily="49" charset="0"/>
              </a:rPr>
              <a:t> y </a:t>
            </a:r>
            <a:r>
              <a:rPr lang="es-ES" b="0" dirty="0" err="1">
                <a:solidFill>
                  <a:srgbClr val="D4D4D4"/>
                </a:solidFill>
                <a:effectLst/>
                <a:latin typeface="Consolas" panose="020B0609020204030204" pitchFamily="49" charset="0"/>
              </a:rPr>
              <a:t>Locario</a:t>
            </a:r>
            <a:r>
              <a:rPr lang="es-ES" dirty="0" err="1">
                <a:solidFill>
                  <a:srgbClr val="D4D4D4"/>
                </a:solidFill>
                <a:latin typeface="Consolas" panose="020B0609020204030204" pitchFamily="49" charset="0"/>
              </a:rPr>
              <a:t>n</a:t>
            </a:r>
            <a:endParaRPr lang="es-ES" dirty="0">
              <a:solidFill>
                <a:srgbClr val="D4D4D4"/>
              </a:solidFill>
              <a:latin typeface="Consolas" panose="020B0609020204030204" pitchFamily="49" charset="0"/>
            </a:endParaRPr>
          </a:p>
          <a:p>
            <a:pPr marL="342900" lvl="0" indent="-342900">
              <a:buFontTx/>
              <a:buChar char="-"/>
              <a:defRPr/>
            </a:pPr>
            <a:r>
              <a:rPr kumimoji="0" lang="es-ES"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Se crea el componente en al que se encuentra el </a:t>
            </a:r>
            <a:r>
              <a:rPr kumimoji="0" lang="es-ES"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router</a:t>
            </a:r>
            <a:r>
              <a:rPr lang="es-ES" dirty="0">
                <a:solidFill>
                  <a:srgbClr val="D4D4D4"/>
                </a:solidFill>
                <a:latin typeface="Consolas" panose="020B0609020204030204" pitchFamily="49" charset="0"/>
              </a:rPr>
              <a:t>-outlet</a:t>
            </a:r>
            <a:endParaRPr kumimoji="0" lang="es-ES"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342900" lvl="0" indent="-342900">
              <a:buFontTx/>
              <a:buChar char="-"/>
              <a:defRPr/>
            </a:pPr>
            <a:r>
              <a:rPr kumimoji="0" lang="es-ES"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Se inicializa el enrutador</a:t>
            </a:r>
            <a:endParaRPr kumimoji="0" lang="es-ES"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CuadroTexto 11">
            <a:extLst>
              <a:ext uri="{FF2B5EF4-FFF2-40B4-BE49-F238E27FC236}">
                <a16:creationId xmlns:a16="http://schemas.microsoft.com/office/drawing/2014/main" id="{3AAC688F-EA6A-48E7-A3A0-0C5EDCE095CD}"/>
              </a:ext>
            </a:extLst>
          </p:cNvPr>
          <p:cNvSpPr txBox="1"/>
          <p:nvPr/>
        </p:nvSpPr>
        <p:spPr>
          <a:xfrm>
            <a:off x="5080778" y="664971"/>
            <a:ext cx="6900333" cy="5262979"/>
          </a:xfrm>
          <a:prstGeom prst="rect">
            <a:avLst/>
          </a:prstGeom>
          <a:noFill/>
        </p:spPr>
        <p:txBody>
          <a:bodyPr wrap="square">
            <a:spAutoFit/>
          </a:bodyPr>
          <a:lstStyle/>
          <a:p>
            <a:r>
              <a:rPr lang="es-ES" sz="1600" b="0" dirty="0" err="1">
                <a:solidFill>
                  <a:srgbClr val="D4D4D4"/>
                </a:solidFill>
                <a:effectLst/>
                <a:latin typeface="Consolas" panose="020B0609020204030204" pitchFamily="49" charset="0"/>
              </a:rPr>
              <a:t>beforeEach</a:t>
            </a:r>
            <a:r>
              <a:rPr lang="es-ES" sz="1600" b="0" dirty="0">
                <a:solidFill>
                  <a:srgbClr val="D4D4D4"/>
                </a:solidFill>
                <a:effectLst/>
                <a:latin typeface="Consolas" panose="020B0609020204030204" pitchFamily="49" charset="0"/>
              </a:rPr>
              <a:t>(</a:t>
            </a:r>
            <a:r>
              <a:rPr lang="es-ES" sz="1600" b="0" dirty="0" err="1">
                <a:solidFill>
                  <a:srgbClr val="569CD6"/>
                </a:solidFill>
                <a:effectLst/>
                <a:latin typeface="Consolas" panose="020B0609020204030204" pitchFamily="49" charset="0"/>
              </a:rPr>
              <a:t>async</a:t>
            </a:r>
            <a:r>
              <a:rPr lang="es-ES" sz="1600" b="0" dirty="0">
                <a:solidFill>
                  <a:srgbClr val="D4D4D4"/>
                </a:solidFill>
                <a:effectLst/>
                <a:latin typeface="Consolas" panose="020B0609020204030204" pitchFamily="49" charset="0"/>
              </a:rPr>
              <a:t> () </a:t>
            </a:r>
            <a:r>
              <a:rPr lang="es-ES" sz="1600" b="0" dirty="0">
                <a:solidFill>
                  <a:srgbClr val="569CD6"/>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await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TestBed.configureTestingModule</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imports</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RouterTestingModule.withRoutes</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routes</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TareasModule</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declarations</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AppComponent</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HomeComponent</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SearchComponent</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AboutComponent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 </a:t>
            </a:r>
            <a:r>
              <a:rPr lang="es-ES" sz="1600" b="0" dirty="0">
                <a:solidFill>
                  <a:srgbClr val="6A9955"/>
                </a:solidFill>
                <a:effectLst/>
                <a:latin typeface="Consolas" panose="020B0609020204030204" pitchFamily="49" charset="0"/>
              </a:rPr>
              <a:t>//.</a:t>
            </a:r>
            <a:r>
              <a:rPr lang="es-ES" sz="1600" b="0" dirty="0" err="1">
                <a:solidFill>
                  <a:srgbClr val="6A9955"/>
                </a:solidFill>
                <a:effectLst/>
                <a:latin typeface="Consolas" panose="020B0609020204030204" pitchFamily="49" charset="0"/>
              </a:rPr>
              <a:t>compileComponents</a:t>
            </a:r>
            <a:r>
              <a:rPr lang="es-ES" sz="1600" b="0" dirty="0">
                <a:solidFill>
                  <a:srgbClr val="6A9955"/>
                </a:solidFill>
                <a:effectLst/>
                <a:latin typeface="Consolas" panose="020B0609020204030204" pitchFamily="49" charset="0"/>
              </a:rPr>
              <a:t>();</a:t>
            </a:r>
            <a:endParaRPr lang="es-ES" sz="1600" b="0" dirty="0">
              <a:solidFill>
                <a:srgbClr val="D4D4D4"/>
              </a:solidFill>
              <a:effectLst/>
              <a:latin typeface="Consolas" panose="020B0609020204030204" pitchFamily="49" charset="0"/>
            </a:endParaRPr>
          </a:p>
          <a:p>
            <a:br>
              <a:rPr lang="es-ES" sz="1600" b="0" dirty="0">
                <a:solidFill>
                  <a:srgbClr val="D4D4D4"/>
                </a:solidFill>
                <a:effectLst/>
                <a:latin typeface="Consolas" panose="020B0609020204030204" pitchFamily="49" charset="0"/>
              </a:rPr>
            </a:b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router</a:t>
            </a:r>
            <a:r>
              <a:rPr lang="es-ES" sz="1600" b="0" dirty="0">
                <a:solidFill>
                  <a:srgbClr val="D4D4D4"/>
                </a:solidFill>
                <a:effectLst/>
                <a:latin typeface="Consolas" panose="020B0609020204030204" pitchFamily="49" charset="0"/>
              </a:rPr>
              <a:t> = </a:t>
            </a:r>
            <a:r>
              <a:rPr lang="es-ES" sz="1600" b="0" dirty="0" err="1">
                <a:solidFill>
                  <a:srgbClr val="D4D4D4"/>
                </a:solidFill>
                <a:effectLst/>
                <a:latin typeface="Consolas" panose="020B0609020204030204" pitchFamily="49" charset="0"/>
              </a:rPr>
              <a:t>TestBed.inject</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Router</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location</a:t>
            </a:r>
            <a:r>
              <a:rPr lang="es-ES" sz="1600" b="0" dirty="0">
                <a:solidFill>
                  <a:srgbClr val="D4D4D4"/>
                </a:solidFill>
                <a:effectLst/>
                <a:latin typeface="Consolas" panose="020B0609020204030204" pitchFamily="49" charset="0"/>
              </a:rPr>
              <a:t> = </a:t>
            </a:r>
            <a:r>
              <a:rPr lang="es-ES" sz="1600" b="0" dirty="0" err="1">
                <a:solidFill>
                  <a:srgbClr val="D4D4D4"/>
                </a:solidFill>
                <a:effectLst/>
                <a:latin typeface="Consolas" panose="020B0609020204030204" pitchFamily="49" charset="0"/>
              </a:rPr>
              <a:t>TestBed.inject</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Location</a:t>
            </a:r>
            <a:r>
              <a:rPr lang="es-ES" sz="1600" b="0" dirty="0">
                <a:solidFill>
                  <a:srgbClr val="D4D4D4"/>
                </a:solidFill>
                <a:effectLst/>
                <a:latin typeface="Consolas" panose="020B0609020204030204" pitchFamily="49" charset="0"/>
              </a:rPr>
              <a:t>)</a:t>
            </a:r>
          </a:p>
          <a:p>
            <a:br>
              <a:rPr lang="es-ES" sz="1600" b="0" dirty="0">
                <a:solidFill>
                  <a:srgbClr val="D4D4D4"/>
                </a:solidFill>
                <a:effectLst/>
                <a:latin typeface="Consolas" panose="020B0609020204030204" pitchFamily="49" charset="0"/>
              </a:rPr>
            </a:br>
            <a:r>
              <a:rPr lang="es-ES" sz="1600" b="0" dirty="0">
                <a:solidFill>
                  <a:srgbClr val="D4D4D4"/>
                </a:solidFill>
                <a:effectLst/>
                <a:latin typeface="Consolas" panose="020B0609020204030204" pitchFamily="49" charset="0"/>
              </a:rPr>
              <a:t>    fixture = </a:t>
            </a:r>
            <a:r>
              <a:rPr lang="es-ES" sz="1600" b="0" dirty="0" err="1">
                <a:solidFill>
                  <a:srgbClr val="D4D4D4"/>
                </a:solidFill>
                <a:effectLst/>
                <a:latin typeface="Consolas" panose="020B0609020204030204" pitchFamily="49" charset="0"/>
              </a:rPr>
              <a:t>TestBed.createComponent</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AppComponent</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router.initialNavigation</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1481221846"/>
      </p:ext>
    </p:extLst>
  </p:cSld>
  <p:clrMapOvr>
    <a:overrideClrMapping bg1="dk1" tx1="lt1" bg2="dk2" tx2="lt2" accent1="accent1" accent2="accent2" accent3="accent3" accent4="accent4" accent5="accent5" accent6="accent6" hlink="hlink" folHlink="folHlink"/>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dirty="0" err="1"/>
              <a:t>Testing</a:t>
            </a:r>
            <a:r>
              <a:rPr lang="es-ES" dirty="0"/>
              <a:t> del </a:t>
            </a:r>
            <a:r>
              <a:rPr lang="es-ES" dirty="0" err="1"/>
              <a:t>routing</a:t>
            </a:r>
            <a:r>
              <a:rPr lang="es-ES" dirty="0"/>
              <a:t> (2)</a:t>
            </a:r>
            <a:endParaRPr lang="bin-NG" sz="2800" kern="1200" dirty="0">
              <a:solidFill>
                <a:schemeClr val="tx1"/>
              </a:solidFill>
              <a:latin typeface="+mj-lt"/>
              <a:ea typeface="+mj-ea"/>
              <a:cs typeface="+mj-cs"/>
            </a:endParaRP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Marcador de texto 4">
            <a:extLst>
              <a:ext uri="{FF2B5EF4-FFF2-40B4-BE49-F238E27FC236}">
                <a16:creationId xmlns:a16="http://schemas.microsoft.com/office/drawing/2014/main" id="{64C725BE-11F1-47FA-94E8-C26A6EF4EF26}"/>
              </a:ext>
            </a:extLst>
          </p:cNvPr>
          <p:cNvSpPr>
            <a:spLocks noGrp="1"/>
          </p:cNvSpPr>
          <p:nvPr>
            <p:ph type="body" sz="half" idx="2"/>
          </p:nvPr>
        </p:nvSpPr>
        <p:spPr>
          <a:xfrm>
            <a:off x="615645" y="2735413"/>
            <a:ext cx="3603064" cy="3499195"/>
          </a:xfrm>
        </p:spPr>
        <p:txBody>
          <a:bodyPr>
            <a:normAutofit/>
          </a:bodyPr>
          <a:lstStyle/>
          <a:p>
            <a:pPr marL="342900" lvl="0" indent="-342900">
              <a:buFontTx/>
              <a:buChar char="-"/>
              <a:defRPr/>
            </a:pPr>
            <a:r>
              <a:rPr lang="es-ES" sz="1600" b="0" dirty="0">
                <a:solidFill>
                  <a:srgbClr val="D4D4D4"/>
                </a:solidFill>
                <a:effectLst/>
                <a:latin typeface="Consolas" panose="020B0609020204030204" pitchFamily="49" charset="0"/>
              </a:rPr>
              <a:t>Se comprueba que la navegación a cada ruta (</a:t>
            </a:r>
            <a:r>
              <a:rPr lang="es-ES" sz="1600" b="0" dirty="0" err="1">
                <a:solidFill>
                  <a:srgbClr val="D4D4D4"/>
                </a:solidFill>
                <a:effectLst/>
                <a:latin typeface="Consolas" panose="020B0609020204030204" pitchFamily="49" charset="0"/>
              </a:rPr>
              <a:t>Routes</a:t>
            </a:r>
            <a:r>
              <a:rPr lang="es-ES" sz="1600" b="0" dirty="0">
                <a:solidFill>
                  <a:srgbClr val="D4D4D4"/>
                </a:solidFill>
                <a:effectLst/>
                <a:latin typeface="Consolas" panose="020B0609020204030204" pitchFamily="49" charset="0"/>
              </a:rPr>
              <a:t>) se refleja en el </a:t>
            </a:r>
            <a:r>
              <a:rPr lang="es-ES" sz="1600" b="0" dirty="0" err="1">
                <a:solidFill>
                  <a:srgbClr val="D4D4D4"/>
                </a:solidFill>
                <a:effectLst/>
                <a:latin typeface="Consolas" panose="020B0609020204030204" pitchFamily="49" charset="0"/>
              </a:rPr>
              <a:t>path</a:t>
            </a:r>
            <a:r>
              <a:rPr lang="es-ES" sz="1600" b="0" dirty="0">
                <a:solidFill>
                  <a:srgbClr val="D4D4D4"/>
                </a:solidFill>
                <a:effectLst/>
                <a:latin typeface="Consolas" panose="020B0609020204030204" pitchFamily="49" charset="0"/>
              </a:rPr>
              <a:t> empleado en el navegador (</a:t>
            </a:r>
            <a:r>
              <a:rPr lang="es-ES" sz="1600" b="0" dirty="0" err="1">
                <a:solidFill>
                  <a:srgbClr val="D4D4D4"/>
                </a:solidFill>
                <a:effectLst/>
                <a:latin typeface="Consolas" panose="020B0609020204030204" pitchFamily="49" charset="0"/>
              </a:rPr>
              <a:t>Locarion</a:t>
            </a:r>
            <a:r>
              <a:rPr lang="es-ES" sz="1600" b="0" dirty="0">
                <a:solidFill>
                  <a:srgbClr val="D4D4D4"/>
                </a:solidFill>
                <a:effectLst/>
                <a:latin typeface="Consolas" panose="020B0609020204030204" pitchFamily="49" charset="0"/>
              </a:rPr>
              <a:t>)</a:t>
            </a:r>
          </a:p>
          <a:p>
            <a:pPr marL="342900" lvl="0" indent="-342900">
              <a:buFontTx/>
              <a:buChar char="-"/>
              <a:defRPr/>
            </a:pPr>
            <a:r>
              <a:rPr kumimoji="0" lang="es-ES" i="0" u="none" strike="noStrike" kern="1200" cap="none" spc="0" normalizeH="0" baseline="0" noProof="0" dirty="0">
                <a:ln>
                  <a:noFill/>
                </a:ln>
                <a:solidFill>
                  <a:srgbClr val="D4D4D4"/>
                </a:solidFill>
                <a:uLnTx/>
                <a:uFillTx/>
                <a:latin typeface="Consolas" panose="020B0609020204030204" pitchFamily="49" charset="0"/>
                <a:ea typeface="+mn-ea"/>
                <a:cs typeface="+mn-cs"/>
              </a:rPr>
              <a:t>Es importante la función </a:t>
            </a:r>
            <a:r>
              <a:rPr kumimoji="0" lang="es-ES" i="0" u="none" strike="noStrike" kern="1200" cap="none" spc="0" normalizeH="0" baseline="0" noProof="0" dirty="0" err="1">
                <a:ln>
                  <a:noFill/>
                </a:ln>
                <a:solidFill>
                  <a:srgbClr val="D4D4D4"/>
                </a:solidFill>
                <a:uLnTx/>
                <a:uFillTx/>
                <a:latin typeface="Consolas" panose="020B0609020204030204" pitchFamily="49" charset="0"/>
                <a:ea typeface="+mn-ea"/>
                <a:cs typeface="+mn-cs"/>
              </a:rPr>
              <a:t>flush</a:t>
            </a:r>
            <a:r>
              <a:rPr kumimoji="0" lang="es-ES" i="0" u="none" strike="noStrike" kern="1200" cap="none" spc="0" normalizeH="0" baseline="0" noProof="0" dirty="0">
                <a:ln>
                  <a:noFill/>
                </a:ln>
                <a:solidFill>
                  <a:srgbClr val="D4D4D4"/>
                </a:solidFill>
                <a:uLnTx/>
                <a:uFillTx/>
                <a:latin typeface="Consolas" panose="020B0609020204030204" pitchFamily="49" charset="0"/>
                <a:ea typeface="+mn-ea"/>
                <a:cs typeface="+mn-cs"/>
              </a:rPr>
              <a:t>() al final de cada </a:t>
            </a:r>
            <a:r>
              <a:rPr kumimoji="0" lang="es-ES" i="0" u="none" strike="noStrike" kern="1200" cap="none" spc="0" normalizeH="0" baseline="0" noProof="0" dirty="0" err="1">
                <a:ln>
                  <a:noFill/>
                </a:ln>
                <a:solidFill>
                  <a:srgbClr val="D4D4D4"/>
                </a:solidFill>
                <a:uLnTx/>
                <a:uFillTx/>
                <a:latin typeface="Consolas" panose="020B0609020204030204" pitchFamily="49" charset="0"/>
                <a:ea typeface="+mn-ea"/>
                <a:cs typeface="+mn-cs"/>
              </a:rPr>
              <a:t>it</a:t>
            </a:r>
            <a:endParaRPr kumimoji="0" lang="es-ES"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CuadroTexto 11">
            <a:extLst>
              <a:ext uri="{FF2B5EF4-FFF2-40B4-BE49-F238E27FC236}">
                <a16:creationId xmlns:a16="http://schemas.microsoft.com/office/drawing/2014/main" id="{3AAC688F-EA6A-48E7-A3A0-0C5EDCE095CD}"/>
              </a:ext>
            </a:extLst>
          </p:cNvPr>
          <p:cNvSpPr txBox="1"/>
          <p:nvPr/>
        </p:nvSpPr>
        <p:spPr>
          <a:xfrm>
            <a:off x="5006638" y="1099929"/>
            <a:ext cx="6900333" cy="4401205"/>
          </a:xfrm>
          <a:prstGeom prst="rect">
            <a:avLst/>
          </a:prstGeom>
          <a:noFill/>
        </p:spPr>
        <p:txBody>
          <a:bodyPr wrap="square">
            <a:spAutoFit/>
          </a:bodyPr>
          <a:lstStyle/>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it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navigate</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to</a:t>
            </a:r>
            <a:r>
              <a:rPr lang="es-ES" sz="1400" b="0" dirty="0">
                <a:solidFill>
                  <a:srgbClr val="CE9178"/>
                </a:solidFill>
                <a:effectLst/>
                <a:latin typeface="Consolas" panose="020B0609020204030204" pitchFamily="49" charset="0"/>
              </a:rPr>
              <a:t> "" </a:t>
            </a:r>
            <a:r>
              <a:rPr lang="es-ES" sz="1400" b="0" dirty="0" err="1">
                <a:solidFill>
                  <a:srgbClr val="CE9178"/>
                </a:solidFill>
                <a:effectLst/>
                <a:latin typeface="Consolas" panose="020B0609020204030204" pitchFamily="49" charset="0"/>
              </a:rPr>
              <a:t>redirects</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you</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to</a:t>
            </a:r>
            <a:r>
              <a:rPr lang="es-ES" sz="1400" b="0" dirty="0">
                <a:solidFill>
                  <a:srgbClr val="CE9178"/>
                </a:solidFill>
                <a:effectLst/>
                <a:latin typeface="Consolas" panose="020B0609020204030204" pitchFamily="49" charset="0"/>
              </a:rPr>
              <a:t> /home'</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fakeAsync</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router.navigate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then</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location.path</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toBe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'/home'</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flush</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it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navigate</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to</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search</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takes</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you</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to</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search</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fakeAsync</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router.navigate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search</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then</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location.path</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toBe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search</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flush</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it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navigate</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to</a:t>
            </a:r>
            <a:r>
              <a:rPr lang="es-ES" sz="1400" b="0" dirty="0">
                <a:solidFill>
                  <a:srgbClr val="CE9178"/>
                </a:solidFill>
                <a:effectLst/>
                <a:latin typeface="Consolas" panose="020B0609020204030204" pitchFamily="49" charset="0"/>
              </a:rPr>
              <a:t> "tareas" </a:t>
            </a:r>
            <a:r>
              <a:rPr lang="es-ES" sz="1400" b="0" dirty="0" err="1">
                <a:solidFill>
                  <a:srgbClr val="CE9178"/>
                </a:solidFill>
                <a:effectLst/>
                <a:latin typeface="Consolas" panose="020B0609020204030204" pitchFamily="49" charset="0"/>
              </a:rPr>
              <a:t>takes</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you</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to</a:t>
            </a:r>
            <a:r>
              <a:rPr lang="es-ES" sz="1400" b="0" dirty="0">
                <a:solidFill>
                  <a:srgbClr val="CE9178"/>
                </a:solidFill>
                <a:effectLst/>
                <a:latin typeface="Consolas" panose="020B0609020204030204" pitchFamily="49" charset="0"/>
              </a:rPr>
              <a:t> /tareas'</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fakeAsync</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router.navigate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'/tareas'</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then</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location.path</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toBe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'/tareas'</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flush</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1771172853"/>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0AF9F2-1163-4915-8F05-A423E80C9242}"/>
              </a:ext>
            </a:extLst>
          </p:cNvPr>
          <p:cNvSpPr>
            <a:spLocks noGrp="1"/>
          </p:cNvSpPr>
          <p:nvPr>
            <p:ph type="title"/>
          </p:nvPr>
        </p:nvSpPr>
        <p:spPr/>
        <p:txBody>
          <a:bodyPr/>
          <a:lstStyle/>
          <a:p>
            <a:r>
              <a:rPr lang="es-ES" dirty="0"/>
              <a:t>Angular </a:t>
            </a:r>
            <a:r>
              <a:rPr lang="es-ES" dirty="0" err="1"/>
              <a:t>DevTools</a:t>
            </a:r>
            <a:endParaRPr lang="es-ES" dirty="0"/>
          </a:p>
        </p:txBody>
      </p:sp>
      <p:sp>
        <p:nvSpPr>
          <p:cNvPr id="5" name="CuadroTexto 4">
            <a:extLst>
              <a:ext uri="{FF2B5EF4-FFF2-40B4-BE49-F238E27FC236}">
                <a16:creationId xmlns:a16="http://schemas.microsoft.com/office/drawing/2014/main" id="{EA8E7D35-E3ED-4469-8BFB-2F256CA82148}"/>
              </a:ext>
            </a:extLst>
          </p:cNvPr>
          <p:cNvSpPr txBox="1"/>
          <p:nvPr/>
        </p:nvSpPr>
        <p:spPr>
          <a:xfrm>
            <a:off x="985981" y="1690688"/>
            <a:ext cx="336766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prstClr val="black"/>
                </a:solidFill>
                <a:effectLst/>
                <a:uLnTx/>
                <a:uFillTx/>
                <a:latin typeface="Calibri" panose="020F0502020204030204"/>
                <a:ea typeface="+mn-ea"/>
                <a:cs typeface="+mn-cs"/>
                <a:hlinkClick r:id="rId2"/>
              </a:rPr>
              <a:t>https://angular.io/guide/devtools</a:t>
            </a:r>
            <a:r>
              <a:rPr kumimoji="0" lang="es-E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pic>
        <p:nvPicPr>
          <p:cNvPr id="7" name="Imagen 6">
            <a:extLst>
              <a:ext uri="{FF2B5EF4-FFF2-40B4-BE49-F238E27FC236}">
                <a16:creationId xmlns:a16="http://schemas.microsoft.com/office/drawing/2014/main" id="{805030E4-1187-4F1A-9298-F9EF3B59550C}"/>
              </a:ext>
            </a:extLst>
          </p:cNvPr>
          <p:cNvPicPr>
            <a:picLocks noChangeAspect="1"/>
          </p:cNvPicPr>
          <p:nvPr/>
        </p:nvPicPr>
        <p:blipFill rotWithShape="1">
          <a:blip r:embed="rId3"/>
          <a:srcRect r="4787"/>
          <a:stretch/>
        </p:blipFill>
        <p:spPr>
          <a:xfrm>
            <a:off x="5242953" y="365125"/>
            <a:ext cx="6629379" cy="5292260"/>
          </a:xfrm>
          <a:prstGeom prst="rect">
            <a:avLst/>
          </a:prstGeom>
        </p:spPr>
      </p:pic>
      <p:pic>
        <p:nvPicPr>
          <p:cNvPr id="9" name="Imagen 8">
            <a:extLst>
              <a:ext uri="{FF2B5EF4-FFF2-40B4-BE49-F238E27FC236}">
                <a16:creationId xmlns:a16="http://schemas.microsoft.com/office/drawing/2014/main" id="{F958B247-53D1-465B-BA09-F9F1DB606B56}"/>
              </a:ext>
            </a:extLst>
          </p:cNvPr>
          <p:cNvPicPr>
            <a:picLocks noChangeAspect="1"/>
          </p:cNvPicPr>
          <p:nvPr/>
        </p:nvPicPr>
        <p:blipFill>
          <a:blip r:embed="rId4"/>
          <a:stretch>
            <a:fillRect/>
          </a:stretch>
        </p:blipFill>
        <p:spPr>
          <a:xfrm>
            <a:off x="797333" y="2595852"/>
            <a:ext cx="4445620" cy="3725303"/>
          </a:xfrm>
          <a:prstGeom prst="rect">
            <a:avLst/>
          </a:prstGeom>
        </p:spPr>
      </p:pic>
    </p:spTree>
    <p:extLst>
      <p:ext uri="{BB962C8B-B14F-4D97-AF65-F5344CB8AC3E}">
        <p14:creationId xmlns:p14="http://schemas.microsoft.com/office/powerpoint/2010/main" val="381518960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6" name="Picture 5" descr="Marca de exclamación sobre fondo amarillo">
            <a:extLst>
              <a:ext uri="{FF2B5EF4-FFF2-40B4-BE49-F238E27FC236}">
                <a16:creationId xmlns:a16="http://schemas.microsoft.com/office/drawing/2014/main" id="{EA322DB3-FEB0-445D-91A8-A7D28FE34850}"/>
              </a:ext>
            </a:extLst>
          </p:cNvPr>
          <p:cNvPicPr>
            <a:picLocks noChangeAspect="1"/>
          </p:cNvPicPr>
          <p:nvPr/>
        </p:nvPicPr>
        <p:blipFill rotWithShape="1">
          <a:blip r:embed="rId2">
            <a:alphaModFix/>
          </a:blip>
          <a:srcRect l="4158" r="9358"/>
          <a:stretch/>
        </p:blipFill>
        <p:spPr>
          <a:xfrm>
            <a:off x="4283902" y="10"/>
            <a:ext cx="7908098" cy="6857992"/>
          </a:xfrm>
          <a:prstGeom prst="rect">
            <a:avLst/>
          </a:prstGeom>
        </p:spPr>
      </p:pic>
      <p:sp>
        <p:nvSpPr>
          <p:cNvPr id="13" name="Rectangle 12">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ítulo 2">
            <a:extLst>
              <a:ext uri="{FF2B5EF4-FFF2-40B4-BE49-F238E27FC236}">
                <a16:creationId xmlns:a16="http://schemas.microsoft.com/office/drawing/2014/main" id="{8E78585C-2BE5-403B-9FB9-36F81DE37C01}"/>
              </a:ext>
            </a:extLst>
          </p:cNvPr>
          <p:cNvSpPr>
            <a:spLocks noGrp="1"/>
          </p:cNvSpPr>
          <p:nvPr>
            <p:ph type="title"/>
          </p:nvPr>
        </p:nvSpPr>
        <p:spPr>
          <a:xfrm>
            <a:off x="728663" y="1115219"/>
            <a:ext cx="5505449" cy="2387600"/>
          </a:xfrm>
        </p:spPr>
        <p:txBody>
          <a:bodyPr vert="horz" lIns="91440" tIns="45720" rIns="91440" bIns="45720" rtlCol="0" anchor="b">
            <a:normAutofit/>
          </a:bodyPr>
          <a:lstStyle/>
          <a:p>
            <a:r>
              <a:rPr lang="en-US" sz="5000">
                <a:solidFill>
                  <a:schemeClr val="bg1"/>
                </a:solidFill>
              </a:rPr>
              <a:t>Gracias</a:t>
            </a:r>
          </a:p>
        </p:txBody>
      </p:sp>
      <p:cxnSp>
        <p:nvCxnSpPr>
          <p:cNvPr id="15" name="Straight Connector 14">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0124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descr="Captura de pantalla de un celular&#10;&#10;Descripción generada automáticamente">
            <a:extLst>
              <a:ext uri="{FF2B5EF4-FFF2-40B4-BE49-F238E27FC236}">
                <a16:creationId xmlns:a16="http://schemas.microsoft.com/office/drawing/2014/main" id="{9BA4929B-8C8F-4474-A211-ED3B56310FB3}"/>
              </a:ext>
            </a:extLst>
          </p:cNvPr>
          <p:cNvPicPr>
            <a:picLocks noGrp="1" noChangeAspect="1"/>
          </p:cNvPicPr>
          <p:nvPr>
            <p:ph idx="1"/>
          </p:nvPr>
        </p:nvPicPr>
        <p:blipFill rotWithShape="1">
          <a:blip r:embed="rId2"/>
          <a:srcRect b="6639"/>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marL="0" marR="0" lvl="0" indent="0" algn="ctr" defTabSz="914400" rtl="0" eaLnBrk="1" fontAlgn="auto" latinLnBrk="0" hangingPunct="1">
              <a:lnSpc>
                <a:spcPct val="100000"/>
              </a:lnSpc>
              <a:spcBef>
                <a:spcPts val="0"/>
              </a:spcBef>
              <a:spcAft>
                <a:spcPts val="1000"/>
              </a:spcAft>
              <a:buClr>
                <a:prstClr val="black"/>
              </a:buClr>
              <a:buSzPct val="100000"/>
              <a:buFont typeface="Arial"/>
              <a:buNone/>
              <a:tabLst/>
              <a:defRPr/>
            </a:pPr>
            <a:endParaRPr kumimoji="0" lang="en-US" sz="1600" b="0" i="0" u="none" strike="noStrike" kern="1200" cap="all" spc="0" normalizeH="0" baseline="0" noProof="0" dirty="0">
              <a:ln>
                <a:noFill/>
              </a:ln>
              <a:solidFill>
                <a:prstClr val="black"/>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12176765-7CCE-4B20-92AA-AAF7EDE5433D}"/>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4000" dirty="0"/>
              <a:t>Visual Studio Code</a:t>
            </a:r>
          </a:p>
        </p:txBody>
      </p:sp>
      <p:sp>
        <p:nvSpPr>
          <p:cNvPr id="4" name="Marcador de texto 3">
            <a:extLst>
              <a:ext uri="{FF2B5EF4-FFF2-40B4-BE49-F238E27FC236}">
                <a16:creationId xmlns:a16="http://schemas.microsoft.com/office/drawing/2014/main" id="{FCE6E621-0616-42B4-8ACD-58C0878E0FAA}"/>
              </a:ext>
            </a:extLst>
          </p:cNvPr>
          <p:cNvSpPr>
            <a:spLocks noGrp="1"/>
          </p:cNvSpPr>
          <p:nvPr>
            <p:ph type="body" sz="half" idx="2"/>
          </p:nvPr>
        </p:nvSpPr>
        <p:spPr>
          <a:xfrm>
            <a:off x="7782910" y="5242675"/>
            <a:ext cx="4330262" cy="683284"/>
          </a:xfrm>
        </p:spPr>
        <p:txBody>
          <a:bodyPr vert="horz" lIns="91440" tIns="45720" rIns="91440" bIns="45720" rtlCol="0">
            <a:normAutofit/>
          </a:bodyPr>
          <a:lstStyle/>
          <a:p>
            <a:pPr algn="ctr"/>
            <a:r>
              <a:rPr lang="en-US" sz="2000" dirty="0">
                <a:hlinkClick r:id="rId3"/>
              </a:rPr>
              <a:t>https://code.visualstudio.com/</a:t>
            </a:r>
            <a:endParaRPr lang="en-US" sz="2000" dirty="0"/>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7922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Título 2">
            <a:extLst>
              <a:ext uri="{FF2B5EF4-FFF2-40B4-BE49-F238E27FC236}">
                <a16:creationId xmlns:a16="http://schemas.microsoft.com/office/drawing/2014/main" id="{E6B391B2-888A-4430-BCD0-7602E28140F2}"/>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dirty="0">
                <a:solidFill>
                  <a:srgbClr val="FFFFFF"/>
                </a:solidFill>
                <a:latin typeface="+mj-lt"/>
                <a:ea typeface="+mj-ea"/>
                <a:cs typeface="+mj-cs"/>
              </a:rPr>
              <a:t>Plugins para Angular</a:t>
            </a:r>
          </a:p>
        </p:txBody>
      </p:sp>
      <p:sp>
        <p:nvSpPr>
          <p:cNvPr id="5" name="Marcador de texto 4">
            <a:extLst>
              <a:ext uri="{FF2B5EF4-FFF2-40B4-BE49-F238E27FC236}">
                <a16:creationId xmlns:a16="http://schemas.microsoft.com/office/drawing/2014/main" id="{7F61989B-E06B-4B05-A14F-30D6031821FB}"/>
              </a:ext>
            </a:extLst>
          </p:cNvPr>
          <p:cNvSpPr>
            <a:spLocks noGrp="1"/>
          </p:cNvSpPr>
          <p:nvPr>
            <p:ph type="body" sz="half" idx="2"/>
          </p:nvPr>
        </p:nvSpPr>
        <p:spPr>
          <a:xfrm>
            <a:off x="674237" y="4170501"/>
            <a:ext cx="3657600" cy="1525597"/>
          </a:xfrm>
        </p:spPr>
        <p:txBody>
          <a:bodyPr vert="horz" lIns="91440" tIns="45720" rIns="91440" bIns="45720" rtlCol="0">
            <a:normAutofit/>
          </a:bodyPr>
          <a:lstStyle/>
          <a:p>
            <a:pPr algn="ctr"/>
            <a:r>
              <a:rPr lang="en-US" sz="2000" kern="1200" dirty="0">
                <a:solidFill>
                  <a:srgbClr val="FFFFFF"/>
                </a:solidFill>
                <a:latin typeface="+mn-lt"/>
                <a:ea typeface="+mn-ea"/>
                <a:cs typeface="+mn-cs"/>
              </a:rPr>
              <a:t>Angular Language Service</a:t>
            </a:r>
          </a:p>
          <a:p>
            <a:pPr algn="ctr"/>
            <a:r>
              <a:rPr lang="en-US" sz="2000" dirty="0">
                <a:solidFill>
                  <a:srgbClr val="FFFFFF"/>
                </a:solidFill>
              </a:rPr>
              <a:t>Angular Snippets</a:t>
            </a:r>
            <a:endParaRPr lang="en-US" sz="2000" kern="1200" dirty="0">
              <a:solidFill>
                <a:srgbClr val="FFFFFF"/>
              </a:solidFill>
              <a:latin typeface="+mn-lt"/>
              <a:ea typeface="+mn-ea"/>
              <a:cs typeface="+mn-cs"/>
            </a:endParaRPr>
          </a:p>
        </p:txBody>
      </p:sp>
      <p:cxnSp>
        <p:nvCxnSpPr>
          <p:cNvPr id="13" name="Straight Connector 12">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Imagen 3">
            <a:extLst>
              <a:ext uri="{FF2B5EF4-FFF2-40B4-BE49-F238E27FC236}">
                <a16:creationId xmlns:a16="http://schemas.microsoft.com/office/drawing/2014/main" id="{F8490AD9-35CF-4EE4-BD66-1E960A44FB83}"/>
              </a:ext>
            </a:extLst>
          </p:cNvPr>
          <p:cNvPicPr>
            <a:picLocks noChangeAspect="1"/>
          </p:cNvPicPr>
          <p:nvPr/>
        </p:nvPicPr>
        <p:blipFill>
          <a:blip r:embed="rId2"/>
          <a:stretch>
            <a:fillRect/>
          </a:stretch>
        </p:blipFill>
        <p:spPr>
          <a:xfrm>
            <a:off x="5006544" y="439910"/>
            <a:ext cx="5251641" cy="3389838"/>
          </a:xfrm>
          <a:prstGeom prst="rect">
            <a:avLst/>
          </a:prstGeom>
        </p:spPr>
      </p:pic>
      <p:pic>
        <p:nvPicPr>
          <p:cNvPr id="7" name="Imagen 6">
            <a:extLst>
              <a:ext uri="{FF2B5EF4-FFF2-40B4-BE49-F238E27FC236}">
                <a16:creationId xmlns:a16="http://schemas.microsoft.com/office/drawing/2014/main" id="{F345BD60-0A28-4E67-86F5-90CE86BAC93A}"/>
              </a:ext>
            </a:extLst>
          </p:cNvPr>
          <p:cNvPicPr>
            <a:picLocks noChangeAspect="1"/>
          </p:cNvPicPr>
          <p:nvPr/>
        </p:nvPicPr>
        <p:blipFill>
          <a:blip r:embed="rId3"/>
          <a:stretch>
            <a:fillRect/>
          </a:stretch>
        </p:blipFill>
        <p:spPr>
          <a:xfrm>
            <a:off x="5971519" y="2010542"/>
            <a:ext cx="4619029" cy="2989322"/>
          </a:xfrm>
          <a:prstGeom prst="rect">
            <a:avLst/>
          </a:prstGeom>
        </p:spPr>
      </p:pic>
      <p:pic>
        <p:nvPicPr>
          <p:cNvPr id="9" name="Imagen 8">
            <a:extLst>
              <a:ext uri="{FF2B5EF4-FFF2-40B4-BE49-F238E27FC236}">
                <a16:creationId xmlns:a16="http://schemas.microsoft.com/office/drawing/2014/main" id="{8FC4CD29-C331-4300-95F5-C6DAA52FB2DC}"/>
              </a:ext>
            </a:extLst>
          </p:cNvPr>
          <p:cNvPicPr>
            <a:picLocks noChangeAspect="1"/>
          </p:cNvPicPr>
          <p:nvPr/>
        </p:nvPicPr>
        <p:blipFill>
          <a:blip r:embed="rId4"/>
          <a:stretch>
            <a:fillRect/>
          </a:stretch>
        </p:blipFill>
        <p:spPr>
          <a:xfrm>
            <a:off x="6785954" y="3240267"/>
            <a:ext cx="4992322" cy="3177823"/>
          </a:xfrm>
          <a:prstGeom prst="rect">
            <a:avLst/>
          </a:prstGeom>
        </p:spPr>
      </p:pic>
      <p:pic>
        <p:nvPicPr>
          <p:cNvPr id="1026" name="Picture 2" descr="Resultado de imagen de visual studio code logo">
            <a:extLst>
              <a:ext uri="{FF2B5EF4-FFF2-40B4-BE49-F238E27FC236}">
                <a16:creationId xmlns:a16="http://schemas.microsoft.com/office/drawing/2014/main" id="{AC7A4ACD-BE5B-44CB-AB72-C12F990F6DE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56567" y="545878"/>
            <a:ext cx="1670848" cy="16708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66785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Título 2">
            <a:extLst>
              <a:ext uri="{FF2B5EF4-FFF2-40B4-BE49-F238E27FC236}">
                <a16:creationId xmlns:a16="http://schemas.microsoft.com/office/drawing/2014/main" id="{E6B391B2-888A-4430-BCD0-7602E28140F2}"/>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dirty="0">
                <a:solidFill>
                  <a:srgbClr val="FFFFFF"/>
                </a:solidFill>
                <a:latin typeface="+mj-lt"/>
                <a:ea typeface="+mj-ea"/>
                <a:cs typeface="+mj-cs"/>
              </a:rPr>
              <a:t>Plugins para Testing…</a:t>
            </a:r>
          </a:p>
        </p:txBody>
      </p:sp>
      <p:sp>
        <p:nvSpPr>
          <p:cNvPr id="5" name="Marcador de texto 4">
            <a:extLst>
              <a:ext uri="{FF2B5EF4-FFF2-40B4-BE49-F238E27FC236}">
                <a16:creationId xmlns:a16="http://schemas.microsoft.com/office/drawing/2014/main" id="{7F61989B-E06B-4B05-A14F-30D6031821FB}"/>
              </a:ext>
            </a:extLst>
          </p:cNvPr>
          <p:cNvSpPr>
            <a:spLocks noGrp="1"/>
          </p:cNvSpPr>
          <p:nvPr>
            <p:ph type="body" sz="half" idx="2"/>
          </p:nvPr>
        </p:nvSpPr>
        <p:spPr>
          <a:xfrm>
            <a:off x="674237" y="4170501"/>
            <a:ext cx="3657600" cy="1525597"/>
          </a:xfrm>
        </p:spPr>
        <p:txBody>
          <a:bodyPr vert="horz" lIns="91440" tIns="45720" rIns="91440" bIns="45720" rtlCol="0">
            <a:normAutofit/>
          </a:bodyPr>
          <a:lstStyle/>
          <a:p>
            <a:pPr algn="ctr"/>
            <a:r>
              <a:rPr lang="en-US" sz="2000" kern="1200" dirty="0" err="1">
                <a:solidFill>
                  <a:srgbClr val="FFFFFF"/>
                </a:solidFill>
                <a:latin typeface="+mn-lt"/>
                <a:ea typeface="+mn-ea"/>
                <a:cs typeface="+mn-cs"/>
              </a:rPr>
              <a:t>ESLint</a:t>
            </a:r>
            <a:endParaRPr lang="en-US" sz="2000" kern="1200" dirty="0">
              <a:solidFill>
                <a:srgbClr val="FFFFFF"/>
              </a:solidFill>
              <a:latin typeface="+mn-lt"/>
              <a:ea typeface="+mn-ea"/>
              <a:cs typeface="+mn-cs"/>
            </a:endParaRPr>
          </a:p>
          <a:p>
            <a:pPr algn="ctr"/>
            <a:r>
              <a:rPr lang="en-US" sz="2000" kern="1200" dirty="0">
                <a:solidFill>
                  <a:srgbClr val="FFFFFF"/>
                </a:solidFill>
                <a:latin typeface="+mn-lt"/>
                <a:ea typeface="+mn-ea"/>
                <a:cs typeface="+mn-cs"/>
              </a:rPr>
              <a:t>Jasmine code </a:t>
            </a:r>
            <a:r>
              <a:rPr lang="en-US" sz="2000" kern="1200" dirty="0" err="1">
                <a:solidFill>
                  <a:srgbClr val="FFFFFF"/>
                </a:solidFill>
                <a:latin typeface="+mn-lt"/>
                <a:ea typeface="+mn-ea"/>
                <a:cs typeface="+mn-cs"/>
              </a:rPr>
              <a:t>Snipets</a:t>
            </a:r>
            <a:endParaRPr lang="en-US" sz="2000" kern="1200" dirty="0">
              <a:solidFill>
                <a:srgbClr val="FFFFFF"/>
              </a:solidFill>
              <a:latin typeface="+mn-lt"/>
              <a:ea typeface="+mn-ea"/>
              <a:cs typeface="+mn-cs"/>
            </a:endParaRPr>
          </a:p>
          <a:p>
            <a:pPr algn="ctr"/>
            <a:r>
              <a:rPr lang="en-US" sz="2000" dirty="0">
                <a:solidFill>
                  <a:srgbClr val="FFFFFF"/>
                </a:solidFill>
              </a:rPr>
              <a:t>Jasmine Test Explorer</a:t>
            </a:r>
            <a:endParaRPr lang="en-US" sz="2000" kern="1200" dirty="0">
              <a:solidFill>
                <a:srgbClr val="FFFFFF"/>
              </a:solidFill>
              <a:latin typeface="+mn-lt"/>
              <a:ea typeface="+mn-ea"/>
              <a:cs typeface="+mn-cs"/>
            </a:endParaRPr>
          </a:p>
        </p:txBody>
      </p:sp>
      <p:cxnSp>
        <p:nvCxnSpPr>
          <p:cNvPr id="13" name="Straight Connector 12">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026" name="Picture 2" descr="Resultado de imagen de visual studio code logo">
            <a:extLst>
              <a:ext uri="{FF2B5EF4-FFF2-40B4-BE49-F238E27FC236}">
                <a16:creationId xmlns:a16="http://schemas.microsoft.com/office/drawing/2014/main" id="{AC7A4ACD-BE5B-44CB-AB72-C12F990F6D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6567" y="545878"/>
            <a:ext cx="1670848" cy="1670848"/>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a:extLst>
              <a:ext uri="{FF2B5EF4-FFF2-40B4-BE49-F238E27FC236}">
                <a16:creationId xmlns:a16="http://schemas.microsoft.com/office/drawing/2014/main" id="{4DE71630-916E-4117-A11D-EF4BD21ACEA4}"/>
              </a:ext>
            </a:extLst>
          </p:cNvPr>
          <p:cNvPicPr>
            <a:picLocks noChangeAspect="1"/>
          </p:cNvPicPr>
          <p:nvPr/>
        </p:nvPicPr>
        <p:blipFill>
          <a:blip r:embed="rId3"/>
          <a:stretch>
            <a:fillRect/>
          </a:stretch>
        </p:blipFill>
        <p:spPr>
          <a:xfrm>
            <a:off x="5114167" y="388821"/>
            <a:ext cx="5279983" cy="3938735"/>
          </a:xfrm>
          <a:prstGeom prst="rect">
            <a:avLst/>
          </a:prstGeom>
        </p:spPr>
      </p:pic>
      <p:pic>
        <p:nvPicPr>
          <p:cNvPr id="10" name="Imagen 9">
            <a:extLst>
              <a:ext uri="{FF2B5EF4-FFF2-40B4-BE49-F238E27FC236}">
                <a16:creationId xmlns:a16="http://schemas.microsoft.com/office/drawing/2014/main" id="{8AF200B1-FFCD-43D8-9BAA-3E8F772E8C72}"/>
              </a:ext>
            </a:extLst>
          </p:cNvPr>
          <p:cNvPicPr>
            <a:picLocks noChangeAspect="1"/>
          </p:cNvPicPr>
          <p:nvPr/>
        </p:nvPicPr>
        <p:blipFill>
          <a:blip r:embed="rId4"/>
          <a:stretch>
            <a:fillRect/>
          </a:stretch>
        </p:blipFill>
        <p:spPr>
          <a:xfrm>
            <a:off x="5796115" y="1338494"/>
            <a:ext cx="5279983" cy="3848044"/>
          </a:xfrm>
          <a:prstGeom prst="rect">
            <a:avLst/>
          </a:prstGeom>
        </p:spPr>
      </p:pic>
      <p:pic>
        <p:nvPicPr>
          <p:cNvPr id="14" name="Imagen 13">
            <a:extLst>
              <a:ext uri="{FF2B5EF4-FFF2-40B4-BE49-F238E27FC236}">
                <a16:creationId xmlns:a16="http://schemas.microsoft.com/office/drawing/2014/main" id="{AD8C07DD-1B8E-4C9B-868A-DE0F06619BAD}"/>
              </a:ext>
            </a:extLst>
          </p:cNvPr>
          <p:cNvPicPr>
            <a:picLocks noChangeAspect="1"/>
          </p:cNvPicPr>
          <p:nvPr/>
        </p:nvPicPr>
        <p:blipFill>
          <a:blip r:embed="rId5"/>
          <a:stretch>
            <a:fillRect/>
          </a:stretch>
        </p:blipFill>
        <p:spPr>
          <a:xfrm>
            <a:off x="6582217" y="2542094"/>
            <a:ext cx="5272899" cy="3848044"/>
          </a:xfrm>
          <a:prstGeom prst="rect">
            <a:avLst/>
          </a:prstGeom>
        </p:spPr>
      </p:pic>
    </p:spTree>
    <p:extLst>
      <p:ext uri="{BB962C8B-B14F-4D97-AF65-F5344CB8AC3E}">
        <p14:creationId xmlns:p14="http://schemas.microsoft.com/office/powerpoint/2010/main" val="28253640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posición de imagen 4" descr="Una captura de pantalla de una red social&#10;&#10;Descripción generada automáticamente">
            <a:extLst>
              <a:ext uri="{FF2B5EF4-FFF2-40B4-BE49-F238E27FC236}">
                <a16:creationId xmlns:a16="http://schemas.microsoft.com/office/drawing/2014/main" id="{511C2CA5-3511-49A9-A14D-28549F48073D}"/>
              </a:ext>
            </a:extLst>
          </p:cNvPr>
          <p:cNvPicPr>
            <a:picLocks noGrp="1" noChangeAspect="1"/>
          </p:cNvPicPr>
          <p:nvPr>
            <p:ph type="pic" idx="1"/>
          </p:nvPr>
        </p:nvPicPr>
        <p:blipFill rotWithShape="1">
          <a:blip r:embed="rId2"/>
          <a:srcRect t="10359"/>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marL="0" marR="0" lvl="0" indent="0" algn="ctr" defTabSz="914400" rtl="0" eaLnBrk="1" fontAlgn="auto" latinLnBrk="0" hangingPunct="1">
              <a:lnSpc>
                <a:spcPct val="100000"/>
              </a:lnSpc>
              <a:spcBef>
                <a:spcPts val="0"/>
              </a:spcBef>
              <a:spcAft>
                <a:spcPts val="1000"/>
              </a:spcAft>
              <a:buClr>
                <a:prstClr val="black"/>
              </a:buClr>
              <a:buSzPct val="100000"/>
              <a:buFont typeface="Arial"/>
              <a:buNone/>
              <a:tabLst/>
              <a:defRPr/>
            </a:pPr>
            <a:endParaRPr kumimoji="0" lang="en-US" sz="1600" b="0" i="0" u="none" strike="noStrike" kern="1200" cap="all" spc="0" normalizeH="0" baseline="0" noProof="0" dirty="0">
              <a:ln>
                <a:noFill/>
              </a:ln>
              <a:solidFill>
                <a:prstClr val="black"/>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CEED2EFB-42E7-4C66-8CC6-9B96B391AAFA}"/>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4000" dirty="0"/>
              <a:t>Git</a:t>
            </a:r>
          </a:p>
        </p:txBody>
      </p:sp>
      <p:sp>
        <p:nvSpPr>
          <p:cNvPr id="4" name="Marcador de texto 3">
            <a:extLst>
              <a:ext uri="{FF2B5EF4-FFF2-40B4-BE49-F238E27FC236}">
                <a16:creationId xmlns:a16="http://schemas.microsoft.com/office/drawing/2014/main" id="{5A3B1F17-C470-4D58-9412-57B27F03FBCC}"/>
              </a:ext>
            </a:extLst>
          </p:cNvPr>
          <p:cNvSpPr>
            <a:spLocks noGrp="1"/>
          </p:cNvSpPr>
          <p:nvPr>
            <p:ph type="body" sz="half" idx="2"/>
          </p:nvPr>
        </p:nvSpPr>
        <p:spPr>
          <a:xfrm>
            <a:off x="7782910" y="5242675"/>
            <a:ext cx="4330262" cy="683284"/>
          </a:xfrm>
        </p:spPr>
        <p:txBody>
          <a:bodyPr vert="horz" lIns="91440" tIns="45720" rIns="91440" bIns="45720" rtlCol="0">
            <a:normAutofit/>
          </a:bodyPr>
          <a:lstStyle/>
          <a:p>
            <a:pPr algn="ctr"/>
            <a:r>
              <a:rPr lang="en-US" sz="2000" dirty="0">
                <a:hlinkClick r:id="rId3"/>
              </a:rPr>
              <a:t>https://git-scm.com/</a:t>
            </a:r>
            <a:endParaRPr lang="en-US" sz="2000" dirty="0"/>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04561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5">
            <a:extLst>
              <a:ext uri="{FF2B5EF4-FFF2-40B4-BE49-F238E27FC236}">
                <a16:creationId xmlns:a16="http://schemas.microsoft.com/office/drawing/2014/main" id="{07322A9E-F1EC-405E-8971-BA906EFFC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29674" y="1290909"/>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Freeform 6">
            <a:extLst>
              <a:ext uri="{FF2B5EF4-FFF2-40B4-BE49-F238E27FC236}">
                <a16:creationId xmlns:a16="http://schemas.microsoft.com/office/drawing/2014/main" id="{A5704422-1118-4FD1-95AD-29A064EB8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70451" y="2010741"/>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7">
            <a:extLst>
              <a:ext uri="{FF2B5EF4-FFF2-40B4-BE49-F238E27FC236}">
                <a16:creationId xmlns:a16="http://schemas.microsoft.com/office/drawing/2014/main" id="{A88B2AAA-B805-498E-A9E6-98B8858554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51351" y="1780905"/>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8">
            <a:extLst>
              <a:ext uri="{FF2B5EF4-FFF2-40B4-BE49-F238E27FC236}">
                <a16:creationId xmlns:a16="http://schemas.microsoft.com/office/drawing/2014/main" id="{9B8051E0-19D7-43E1-BFD9-E6DBFEB3A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542347"/>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9">
            <a:extLst>
              <a:ext uri="{FF2B5EF4-FFF2-40B4-BE49-F238E27FC236}">
                <a16:creationId xmlns:a16="http://schemas.microsoft.com/office/drawing/2014/main" id="{4EDB2B02-86A2-46F5-A4BE-B7D9B10411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01" y="6178751"/>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10">
            <a:extLst>
              <a:ext uri="{FF2B5EF4-FFF2-40B4-BE49-F238E27FC236}">
                <a16:creationId xmlns:a16="http://schemas.microsoft.com/office/drawing/2014/main" id="{43954639-FB5D-41F4-9560-6F6DFE7784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59376"/>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Freeform 12">
            <a:extLst>
              <a:ext uri="{FF2B5EF4-FFF2-40B4-BE49-F238E27FC236}">
                <a16:creationId xmlns:a16="http://schemas.microsoft.com/office/drawing/2014/main" id="{E898931C-0323-41FA-A036-20F818B1FF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1916"/>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6" name="Freeform 14">
            <a:extLst>
              <a:ext uri="{FF2B5EF4-FFF2-40B4-BE49-F238E27FC236}">
                <a16:creationId xmlns:a16="http://schemas.microsoft.com/office/drawing/2014/main" id="{89AFE9DD-0792-4B98-B4EB-97ACA17E6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01" y="-6705"/>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 name="Freeform 16">
            <a:extLst>
              <a:ext uri="{FF2B5EF4-FFF2-40B4-BE49-F238E27FC236}">
                <a16:creationId xmlns:a16="http://schemas.microsoft.com/office/drawing/2014/main" id="{3981F5C4-9AE1-404E-AF44-A4E6DB374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1916"/>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Freeform 11">
            <a:extLst>
              <a:ext uri="{FF2B5EF4-FFF2-40B4-BE49-F238E27FC236}">
                <a16:creationId xmlns:a16="http://schemas.microsoft.com/office/drawing/2014/main" id="{763C1781-8726-4FAC-8C45-FF40376BE4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426601" y="-1916"/>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 name="Freeform 21">
            <a:extLst>
              <a:ext uri="{FF2B5EF4-FFF2-40B4-BE49-F238E27FC236}">
                <a16:creationId xmlns:a16="http://schemas.microsoft.com/office/drawing/2014/main" id="{301491B5-56C7-43DC-A3D9-861EECCA05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235014" y="2872"/>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60DF2B0E-8A21-4057-9117-0A87E8A73087}"/>
              </a:ext>
            </a:extLst>
          </p:cNvPr>
          <p:cNvSpPr>
            <a:spLocks noGrp="1"/>
          </p:cNvSpPr>
          <p:nvPr>
            <p:ph type="title"/>
          </p:nvPr>
        </p:nvSpPr>
        <p:spPr>
          <a:xfrm>
            <a:off x="8842248" y="1481328"/>
            <a:ext cx="2926080" cy="2468880"/>
          </a:xfrm>
        </p:spPr>
        <p:txBody>
          <a:bodyPr vert="horz" lIns="91440" tIns="45720" rIns="91440" bIns="45720" rtlCol="0" anchor="b">
            <a:normAutofit/>
          </a:bodyPr>
          <a:lstStyle/>
          <a:p>
            <a:r>
              <a:rPr lang="en-US" sz="4000" dirty="0"/>
              <a:t>GitHub</a:t>
            </a:r>
          </a:p>
        </p:txBody>
      </p:sp>
      <p:sp>
        <p:nvSpPr>
          <p:cNvPr id="6" name="Marcador de texto 5">
            <a:extLst>
              <a:ext uri="{FF2B5EF4-FFF2-40B4-BE49-F238E27FC236}">
                <a16:creationId xmlns:a16="http://schemas.microsoft.com/office/drawing/2014/main" id="{ECAA97C2-100A-4559-AD80-E7729AF446FC}"/>
              </a:ext>
            </a:extLst>
          </p:cNvPr>
          <p:cNvSpPr>
            <a:spLocks noGrp="1"/>
          </p:cNvSpPr>
          <p:nvPr>
            <p:ph type="body" sz="half" idx="2"/>
          </p:nvPr>
        </p:nvSpPr>
        <p:spPr>
          <a:xfrm>
            <a:off x="8842248" y="4078224"/>
            <a:ext cx="2926080" cy="1307592"/>
          </a:xfrm>
        </p:spPr>
        <p:txBody>
          <a:bodyPr vert="horz" lIns="91440" tIns="45720" rIns="91440" bIns="45720" rtlCol="0">
            <a:normAutofit/>
          </a:bodyPr>
          <a:lstStyle/>
          <a:p>
            <a:r>
              <a:rPr lang="en-US" sz="2000" dirty="0">
                <a:hlinkClick r:id="rId2"/>
              </a:rPr>
              <a:t>https://github.com/</a:t>
            </a:r>
            <a:endParaRPr lang="en-US" sz="2000" dirty="0"/>
          </a:p>
        </p:txBody>
      </p:sp>
      <p:sp>
        <p:nvSpPr>
          <p:cNvPr id="34" name="Freeform 22">
            <a:extLst>
              <a:ext uri="{FF2B5EF4-FFF2-40B4-BE49-F238E27FC236}">
                <a16:creationId xmlns:a16="http://schemas.microsoft.com/office/drawing/2014/main" id="{237E2353-22DF-46E0-A200-FB30F8F39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020826" y="-1916"/>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Freeform 23">
            <a:extLst>
              <a:ext uri="{FF2B5EF4-FFF2-40B4-BE49-F238E27FC236}">
                <a16:creationId xmlns:a16="http://schemas.microsoft.com/office/drawing/2014/main" id="{DD6138DB-057B-45F7-A5F4-E7BFDA20D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90826" y="-1916"/>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 name="Freeform: Shape 37">
            <a:extLst>
              <a:ext uri="{FF2B5EF4-FFF2-40B4-BE49-F238E27FC236}">
                <a16:creationId xmlns:a16="http://schemas.microsoft.com/office/drawing/2014/main" id="{79A54AB1-B64F-4843-BFAB-81CB74E6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31529">
            <a:off x="752078" y="2218040"/>
            <a:ext cx="4418757" cy="4259609"/>
          </a:xfrm>
          <a:custGeom>
            <a:avLst/>
            <a:gdLst>
              <a:gd name="connsiteX0" fmla="*/ 404107 w 4507111"/>
              <a:gd name="connsiteY0" fmla="*/ 0 h 4344781"/>
              <a:gd name="connsiteX1" fmla="*/ 371857 w 4507111"/>
              <a:gd name="connsiteY1" fmla="*/ 117359 h 4344781"/>
              <a:gd name="connsiteX2" fmla="*/ 307833 w 4507111"/>
              <a:gd name="connsiteY2" fmla="*/ 632970 h 4344781"/>
              <a:gd name="connsiteX3" fmla="*/ 3569418 w 4507111"/>
              <a:gd name="connsiteY3" fmla="*/ 4141149 h 4344781"/>
              <a:gd name="connsiteX4" fmla="*/ 4440861 w 4507111"/>
              <a:gd name="connsiteY4" fmla="*/ 4332480 h 4344781"/>
              <a:gd name="connsiteX5" fmla="*/ 4507111 w 4507111"/>
              <a:gd name="connsiteY5" fmla="*/ 4341752 h 4344781"/>
              <a:gd name="connsiteX6" fmla="*/ 4296045 w 4507111"/>
              <a:gd name="connsiteY6" fmla="*/ 4344781 h 4344781"/>
              <a:gd name="connsiteX7" fmla="*/ 3749565 w 4507111"/>
              <a:gd name="connsiteY7" fmla="*/ 4321853 h 4344781"/>
              <a:gd name="connsiteX8" fmla="*/ 36764 w 4507111"/>
              <a:gd name="connsiteY8" fmla="*/ 1629794 h 4344781"/>
              <a:gd name="connsiteX9" fmla="*/ 300069 w 4507111"/>
              <a:gd name="connsiteY9" fmla="*/ 144750 h 4344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7111" h="4344781">
                <a:moveTo>
                  <a:pt x="404107" y="0"/>
                </a:moveTo>
                <a:lnTo>
                  <a:pt x="371857" y="117359"/>
                </a:lnTo>
                <a:cubicBezTo>
                  <a:pt x="333827" y="278567"/>
                  <a:pt x="311875" y="450459"/>
                  <a:pt x="307833" y="632970"/>
                </a:cubicBezTo>
                <a:cubicBezTo>
                  <a:pt x="264711" y="2579752"/>
                  <a:pt x="2253987" y="3769243"/>
                  <a:pt x="3569418" y="4141149"/>
                </a:cubicBezTo>
                <a:cubicBezTo>
                  <a:pt x="3816061" y="4210881"/>
                  <a:pt x="4114807" y="4279754"/>
                  <a:pt x="4440861" y="4332480"/>
                </a:cubicBezTo>
                <a:lnTo>
                  <a:pt x="4507111" y="4341752"/>
                </a:lnTo>
                <a:lnTo>
                  <a:pt x="4296045" y="4344781"/>
                </a:lnTo>
                <a:cubicBezTo>
                  <a:pt x="4097363" y="4343711"/>
                  <a:pt x="3912623" y="4335104"/>
                  <a:pt x="3749565" y="4321853"/>
                </a:cubicBezTo>
                <a:cubicBezTo>
                  <a:pt x="2445102" y="4215850"/>
                  <a:pt x="356405" y="3466499"/>
                  <a:pt x="36764" y="1629794"/>
                </a:cubicBezTo>
                <a:cubicBezTo>
                  <a:pt x="-63123" y="1055823"/>
                  <a:pt x="45741" y="555869"/>
                  <a:pt x="300069" y="144750"/>
                </a:cubicBezTo>
                <a:close/>
              </a:path>
            </a:pathLst>
          </a:cu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endParaRPr>
          </a:p>
        </p:txBody>
      </p:sp>
      <p:pic>
        <p:nvPicPr>
          <p:cNvPr id="7" name="Marcador de posición de imagen 6" descr="Una captura de pantalla de una red social&#10;&#10;Descripción generada automáticamente">
            <a:extLst>
              <a:ext uri="{FF2B5EF4-FFF2-40B4-BE49-F238E27FC236}">
                <a16:creationId xmlns:a16="http://schemas.microsoft.com/office/drawing/2014/main" id="{AB3AB595-209F-420F-B7B1-65BDFC03DECB}"/>
              </a:ext>
            </a:extLst>
          </p:cNvPr>
          <p:cNvPicPr>
            <a:picLocks noGrp="1" noChangeAspect="1"/>
          </p:cNvPicPr>
          <p:nvPr>
            <p:ph type="pic" idx="1"/>
          </p:nvPr>
        </p:nvPicPr>
        <p:blipFill rotWithShape="1">
          <a:blip r:embed="rId3"/>
          <a:srcRect l="16832" r="-1" b="-1"/>
          <a:stretch/>
        </p:blipFill>
        <p:spPr>
          <a:xfrm>
            <a:off x="921910" y="465243"/>
            <a:ext cx="7761924" cy="5343065"/>
          </a:xfrm>
          <a:custGeom>
            <a:avLst/>
            <a:gdLst/>
            <a:ahLst/>
            <a:cxnLst/>
            <a:rect l="l" t="t" r="r" b="b"/>
            <a:pathLst>
              <a:path w="7761924" h="5343065">
                <a:moveTo>
                  <a:pt x="3025687" y="76"/>
                </a:moveTo>
                <a:cubicBezTo>
                  <a:pt x="3140786" y="756"/>
                  <a:pt x="3256631" y="6055"/>
                  <a:pt x="3372722" y="16088"/>
                </a:cubicBezTo>
                <a:cubicBezTo>
                  <a:pt x="5230178" y="176616"/>
                  <a:pt x="7761924" y="1424594"/>
                  <a:pt x="7761924" y="3316816"/>
                </a:cubicBezTo>
                <a:cubicBezTo>
                  <a:pt x="7646022" y="5237647"/>
                  <a:pt x="4988715" y="5423921"/>
                  <a:pt x="3701109" y="5320611"/>
                </a:cubicBezTo>
                <a:cubicBezTo>
                  <a:pt x="2413504" y="5217301"/>
                  <a:pt x="351800" y="4486992"/>
                  <a:pt x="36290" y="2696959"/>
                </a:cubicBezTo>
                <a:cubicBezTo>
                  <a:pt x="-259500" y="1018804"/>
                  <a:pt x="1299198" y="-10133"/>
                  <a:pt x="3025687" y="76"/>
                </a:cubicBezTo>
                <a:close/>
              </a:path>
            </a:pathLst>
          </a:custGeom>
        </p:spPr>
      </p:pic>
    </p:spTree>
    <p:extLst>
      <p:ext uri="{BB962C8B-B14F-4D97-AF65-F5344CB8AC3E}">
        <p14:creationId xmlns:p14="http://schemas.microsoft.com/office/powerpoint/2010/main" val="19162378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C12C61A-9558-4DE5-AFDB-898358AFB4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3" y="321176"/>
            <a:ext cx="7174247" cy="5896743"/>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98C98155-0E33-4081-9991-21A9BC75267B}"/>
              </a:ext>
            </a:extLst>
          </p:cNvPr>
          <p:cNvSpPr>
            <a:spLocks noGrp="1"/>
          </p:cNvSpPr>
          <p:nvPr>
            <p:ph type="title"/>
          </p:nvPr>
        </p:nvSpPr>
        <p:spPr>
          <a:xfrm>
            <a:off x="821516" y="640263"/>
            <a:ext cx="6204984" cy="1344975"/>
          </a:xfrm>
        </p:spPr>
        <p:txBody>
          <a:bodyPr vert="horz" lIns="91440" tIns="45720" rIns="91440" bIns="45720" rtlCol="0" anchor="ctr">
            <a:normAutofit/>
          </a:bodyPr>
          <a:lstStyle/>
          <a:p>
            <a:r>
              <a:rPr lang="en-US" sz="4000" kern="1200">
                <a:solidFill>
                  <a:schemeClr val="tx1"/>
                </a:solidFill>
                <a:latin typeface="+mj-lt"/>
                <a:ea typeface="+mj-ea"/>
                <a:cs typeface="+mj-cs"/>
              </a:rPr>
              <a:t>Terminal o línea de comandos (Windows)</a:t>
            </a:r>
          </a:p>
        </p:txBody>
      </p:sp>
      <p:sp>
        <p:nvSpPr>
          <p:cNvPr id="4" name="Marcador de texto 3">
            <a:extLst>
              <a:ext uri="{FF2B5EF4-FFF2-40B4-BE49-F238E27FC236}">
                <a16:creationId xmlns:a16="http://schemas.microsoft.com/office/drawing/2014/main" id="{DDD5EBEE-493A-41CB-AA3F-DDE5CDC90B53}"/>
              </a:ext>
            </a:extLst>
          </p:cNvPr>
          <p:cNvSpPr>
            <a:spLocks noGrp="1"/>
          </p:cNvSpPr>
          <p:nvPr>
            <p:ph type="body" sz="half" idx="2"/>
          </p:nvPr>
        </p:nvSpPr>
        <p:spPr>
          <a:xfrm>
            <a:off x="821515" y="2121762"/>
            <a:ext cx="6204984" cy="3626917"/>
          </a:xfrm>
        </p:spPr>
        <p:txBody>
          <a:bodyPr vert="horz" lIns="91440" tIns="45720" rIns="91440" bIns="45720" rtlCol="0">
            <a:normAutofit/>
          </a:bodyPr>
          <a:lstStyle/>
          <a:p>
            <a:pPr indent="-228600">
              <a:buFont typeface="Arial" panose="020B0604020202020204" pitchFamily="34" charset="0"/>
              <a:buChar char="•"/>
            </a:pPr>
            <a:endParaRPr lang="en-US" sz="2000" dirty="0"/>
          </a:p>
          <a:p>
            <a:pPr indent="-228600">
              <a:buFont typeface="Arial" panose="020B0604020202020204" pitchFamily="34" charset="0"/>
              <a:buChar char="•"/>
            </a:pPr>
            <a:r>
              <a:rPr lang="en-US" sz="2000"/>
              <a:t>Cmd</a:t>
            </a:r>
            <a:r>
              <a:rPr lang="en-US" sz="2000" dirty="0"/>
              <a:t> (</a:t>
            </a:r>
            <a:r>
              <a:rPr lang="en-US" sz="2000"/>
              <a:t>Símbolo del sistema</a:t>
            </a:r>
            <a:r>
              <a:rPr lang="en-US" sz="2000" dirty="0"/>
              <a:t>)</a:t>
            </a:r>
          </a:p>
          <a:p>
            <a:pPr indent="-228600">
              <a:buFont typeface="Arial" panose="020B0604020202020204" pitchFamily="34" charset="0"/>
              <a:buChar char="•"/>
            </a:pPr>
            <a:r>
              <a:rPr lang="en-US" sz="2000" dirty="0"/>
              <a:t>PowerShell</a:t>
            </a:r>
          </a:p>
          <a:p>
            <a:pPr indent="-228600">
              <a:buFont typeface="Arial" panose="020B0604020202020204" pitchFamily="34" charset="0"/>
              <a:buChar char="•"/>
            </a:pPr>
            <a:r>
              <a:rPr lang="en-US" sz="2000" dirty="0"/>
              <a:t>Git Bash</a:t>
            </a:r>
          </a:p>
          <a:p>
            <a:pPr indent="-228600">
              <a:buFont typeface="Arial" panose="020B0604020202020204" pitchFamily="34" charset="0"/>
              <a:buChar char="•"/>
            </a:pPr>
            <a:endParaRPr lang="en-US" sz="2000" dirty="0"/>
          </a:p>
          <a:p>
            <a:pPr indent="-228600">
              <a:buFont typeface="Arial" panose="020B0604020202020204" pitchFamily="34" charset="0"/>
              <a:buChar char="•"/>
            </a:pPr>
            <a:endParaRPr lang="en-US" sz="2000" dirty="0"/>
          </a:p>
          <a:p>
            <a:pPr indent="-228600">
              <a:buFont typeface="Arial" panose="020B0604020202020204" pitchFamily="34" charset="0"/>
              <a:buChar char="•"/>
            </a:pPr>
            <a:r>
              <a:rPr lang="en-US" sz="2000"/>
              <a:t>Es posible acceder a cualquiera de ellos desde VSC</a:t>
            </a:r>
          </a:p>
        </p:txBody>
      </p:sp>
      <p:pic>
        <p:nvPicPr>
          <p:cNvPr id="5" name="Imagen 4" descr="Captura de pantalla de un celular&#10;&#10;Descripción generada automáticamente">
            <a:extLst>
              <a:ext uri="{FF2B5EF4-FFF2-40B4-BE49-F238E27FC236}">
                <a16:creationId xmlns:a16="http://schemas.microsoft.com/office/drawing/2014/main" id="{BE6F63D8-D6D4-47A2-9718-88F271BA8E60}"/>
              </a:ext>
            </a:extLst>
          </p:cNvPr>
          <p:cNvPicPr>
            <a:picLocks noChangeAspect="1"/>
          </p:cNvPicPr>
          <p:nvPr/>
        </p:nvPicPr>
        <p:blipFill rotWithShape="1">
          <a:blip r:embed="rId2"/>
          <a:srcRect b="26552"/>
          <a:stretch/>
        </p:blipFill>
        <p:spPr>
          <a:xfrm>
            <a:off x="7829551" y="306910"/>
            <a:ext cx="4042409" cy="1863092"/>
          </a:xfrm>
          <a:prstGeom prst="rect">
            <a:avLst/>
          </a:prstGeom>
        </p:spPr>
      </p:pic>
      <p:pic>
        <p:nvPicPr>
          <p:cNvPr id="19" name="Imagen 18" descr="Captura de pantalla de computadora&#10;&#10;Descripción generada automáticamente">
            <a:extLst>
              <a:ext uri="{FF2B5EF4-FFF2-40B4-BE49-F238E27FC236}">
                <a16:creationId xmlns:a16="http://schemas.microsoft.com/office/drawing/2014/main" id="{EC93AF26-95DA-4319-8F35-6618F5F51AAF}"/>
              </a:ext>
            </a:extLst>
          </p:cNvPr>
          <p:cNvPicPr>
            <a:picLocks noChangeAspect="1"/>
          </p:cNvPicPr>
          <p:nvPr/>
        </p:nvPicPr>
        <p:blipFill rotWithShape="1">
          <a:blip r:embed="rId3"/>
          <a:srcRect b="28820"/>
          <a:stretch/>
        </p:blipFill>
        <p:spPr>
          <a:xfrm>
            <a:off x="7829551" y="2330867"/>
            <a:ext cx="4042410" cy="1863093"/>
          </a:xfrm>
          <a:prstGeom prst="rect">
            <a:avLst/>
          </a:prstGeom>
        </p:spPr>
      </p:pic>
      <p:pic>
        <p:nvPicPr>
          <p:cNvPr id="17" name="Imagen 16" descr="Captura de pantalla de un celular&#10;&#10;Descripción generada automáticamente">
            <a:extLst>
              <a:ext uri="{FF2B5EF4-FFF2-40B4-BE49-F238E27FC236}">
                <a16:creationId xmlns:a16="http://schemas.microsoft.com/office/drawing/2014/main" id="{B2779FA8-95C7-488F-9B19-6722A2B76AB1}"/>
              </a:ext>
            </a:extLst>
          </p:cNvPr>
          <p:cNvPicPr>
            <a:picLocks noChangeAspect="1"/>
          </p:cNvPicPr>
          <p:nvPr/>
        </p:nvPicPr>
        <p:blipFill rotWithShape="1">
          <a:blip r:embed="rId4"/>
          <a:srcRect r="5" b="30650"/>
          <a:stretch/>
        </p:blipFill>
        <p:spPr>
          <a:xfrm>
            <a:off x="7829551" y="4354824"/>
            <a:ext cx="4042409" cy="1895153"/>
          </a:xfrm>
          <a:prstGeom prst="rect">
            <a:avLst/>
          </a:prstGeom>
        </p:spPr>
      </p:pic>
      <p:sp>
        <p:nvSpPr>
          <p:cNvPr id="8" name="CuadroTexto 7">
            <a:extLst>
              <a:ext uri="{FF2B5EF4-FFF2-40B4-BE49-F238E27FC236}">
                <a16:creationId xmlns:a16="http://schemas.microsoft.com/office/drawing/2014/main" id="{A6859E06-0EC4-45F3-A9B5-7310B3599E53}"/>
              </a:ext>
            </a:extLst>
          </p:cNvPr>
          <p:cNvSpPr txBox="1"/>
          <p:nvPr/>
        </p:nvSpPr>
        <p:spPr>
          <a:xfrm>
            <a:off x="8719014" y="5029961"/>
            <a:ext cx="278960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El </a:t>
            </a:r>
            <a:r>
              <a:rPr kumimoji="0" lang="bin-NG" sz="1800" b="0" i="0" u="none" strike="noStrike" kern="1200" cap="none" spc="0" normalizeH="0" baseline="0" noProof="0" dirty="0">
                <a:ln>
                  <a:noFill/>
                </a:ln>
                <a:solidFill>
                  <a:prstClr val="white"/>
                </a:solidFill>
                <a:effectLst/>
                <a:uLnTx/>
                <a:uFillTx/>
                <a:latin typeface="Calibri" panose="020F0502020204030204"/>
                <a:ea typeface="+mn-ea"/>
                <a:cs typeface="+mn-cs"/>
              </a:rPr>
              <a:t>cmd</a:t>
            </a: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 permite ejecutar scripts y suele ser suficiente en la mayoría de los casos</a:t>
            </a:r>
          </a:p>
        </p:txBody>
      </p:sp>
      <p:cxnSp>
        <p:nvCxnSpPr>
          <p:cNvPr id="10" name="Conector recto de flecha 9">
            <a:extLst>
              <a:ext uri="{FF2B5EF4-FFF2-40B4-BE49-F238E27FC236}">
                <a16:creationId xmlns:a16="http://schemas.microsoft.com/office/drawing/2014/main" id="{8B4530DF-2E5A-44D6-A244-20D773147B48}"/>
              </a:ext>
            </a:extLst>
          </p:cNvPr>
          <p:cNvCxnSpPr/>
          <p:nvPr/>
        </p:nvCxnSpPr>
        <p:spPr>
          <a:xfrm>
            <a:off x="3398982" y="5029961"/>
            <a:ext cx="0" cy="696191"/>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83228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C4E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ítulo 7">
            <a:extLst>
              <a:ext uri="{FF2B5EF4-FFF2-40B4-BE49-F238E27FC236}">
                <a16:creationId xmlns:a16="http://schemas.microsoft.com/office/drawing/2014/main" id="{00DEE77A-2BF5-42FF-A925-24EF8D0C954B}"/>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anchor="ctr">
            <a:normAutofit/>
          </a:bodyPr>
          <a:lstStyle/>
          <a:p>
            <a:pPr algn="ctr"/>
            <a:r>
              <a:rPr lang="es-ES" sz="2600" dirty="0">
                <a:solidFill>
                  <a:srgbClr val="FFFFFF"/>
                </a:solidFill>
              </a:rPr>
              <a:t>Terminales en VSC</a:t>
            </a:r>
          </a:p>
        </p:txBody>
      </p:sp>
      <p:pic>
        <p:nvPicPr>
          <p:cNvPr id="6" name="Imagen 5">
            <a:extLst>
              <a:ext uri="{FF2B5EF4-FFF2-40B4-BE49-F238E27FC236}">
                <a16:creationId xmlns:a16="http://schemas.microsoft.com/office/drawing/2014/main" id="{E5119DCB-2720-40FE-9D04-12E1F5A44CFC}"/>
              </a:ext>
            </a:extLst>
          </p:cNvPr>
          <p:cNvPicPr>
            <a:picLocks noChangeAspect="1"/>
          </p:cNvPicPr>
          <p:nvPr/>
        </p:nvPicPr>
        <p:blipFill>
          <a:blip r:embed="rId2"/>
          <a:stretch>
            <a:fillRect/>
          </a:stretch>
        </p:blipFill>
        <p:spPr>
          <a:xfrm>
            <a:off x="3546231" y="774556"/>
            <a:ext cx="8295138" cy="5308888"/>
          </a:xfrm>
          <a:prstGeom prst="rect">
            <a:avLst/>
          </a:prstGeom>
        </p:spPr>
      </p:pic>
      <p:pic>
        <p:nvPicPr>
          <p:cNvPr id="11" name="Imagen 10">
            <a:extLst>
              <a:ext uri="{FF2B5EF4-FFF2-40B4-BE49-F238E27FC236}">
                <a16:creationId xmlns:a16="http://schemas.microsoft.com/office/drawing/2014/main" id="{0CD59260-85C1-4FFB-A81D-3E6740EC79BE}"/>
              </a:ext>
            </a:extLst>
          </p:cNvPr>
          <p:cNvPicPr>
            <a:picLocks noChangeAspect="1"/>
          </p:cNvPicPr>
          <p:nvPr/>
        </p:nvPicPr>
        <p:blipFill>
          <a:blip r:embed="rId3"/>
          <a:stretch>
            <a:fillRect/>
          </a:stretch>
        </p:blipFill>
        <p:spPr>
          <a:xfrm>
            <a:off x="5384464" y="1172554"/>
            <a:ext cx="5479255" cy="1089754"/>
          </a:xfrm>
          <a:prstGeom prst="rect">
            <a:avLst/>
          </a:prstGeom>
        </p:spPr>
      </p:pic>
      <p:cxnSp>
        <p:nvCxnSpPr>
          <p:cNvPr id="10" name="Conector recto de flecha 9">
            <a:extLst>
              <a:ext uri="{FF2B5EF4-FFF2-40B4-BE49-F238E27FC236}">
                <a16:creationId xmlns:a16="http://schemas.microsoft.com/office/drawing/2014/main" id="{855C6F74-781B-481F-A5DE-0C475D6B8CBF}"/>
              </a:ext>
            </a:extLst>
          </p:cNvPr>
          <p:cNvCxnSpPr>
            <a:cxnSpLocks/>
          </p:cNvCxnSpPr>
          <p:nvPr/>
        </p:nvCxnSpPr>
        <p:spPr>
          <a:xfrm flipH="1" flipV="1">
            <a:off x="8932986" y="2250832"/>
            <a:ext cx="1681005" cy="2238041"/>
          </a:xfrm>
          <a:prstGeom prst="straightConnector1">
            <a:avLst/>
          </a:prstGeom>
          <a:ln w="76200">
            <a:solidFill>
              <a:srgbClr val="C00000"/>
            </a:solidFill>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4586520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2" name="Group 11">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6" name="Freeform: Shape 15">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3" name="Group 12">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4" name="Freeform: Shape 13">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ítulo 1">
            <a:extLst>
              <a:ext uri="{FF2B5EF4-FFF2-40B4-BE49-F238E27FC236}">
                <a16:creationId xmlns:a16="http://schemas.microsoft.com/office/drawing/2014/main" id="{79F5F188-79EF-498A-9CAE-B6E1B6BFB5F0}"/>
              </a:ext>
            </a:extLst>
          </p:cNvPr>
          <p:cNvSpPr>
            <a:spLocks noGrp="1"/>
          </p:cNvSpPr>
          <p:nvPr>
            <p:ph type="ctrTitle"/>
          </p:nvPr>
        </p:nvSpPr>
        <p:spPr>
          <a:xfrm>
            <a:off x="838199" y="1120676"/>
            <a:ext cx="7021513" cy="2308324"/>
          </a:xfrm>
        </p:spPr>
        <p:txBody>
          <a:bodyPr>
            <a:normAutofit/>
          </a:bodyPr>
          <a:lstStyle/>
          <a:p>
            <a:pPr algn="l"/>
            <a:r>
              <a:rPr lang="es-ES" sz="6100" dirty="0">
                <a:solidFill>
                  <a:schemeClr val="bg1"/>
                </a:solidFill>
              </a:rPr>
              <a:t>Pruebas Unitarias con Jasmine para Angular</a:t>
            </a:r>
          </a:p>
        </p:txBody>
      </p:sp>
      <p:sp>
        <p:nvSpPr>
          <p:cNvPr id="4" name="Subtítulo 3">
            <a:extLst>
              <a:ext uri="{FF2B5EF4-FFF2-40B4-BE49-F238E27FC236}">
                <a16:creationId xmlns:a16="http://schemas.microsoft.com/office/drawing/2014/main" id="{1607B4D9-C72C-494C-905C-8533F7E4ED72}"/>
              </a:ext>
            </a:extLst>
          </p:cNvPr>
          <p:cNvSpPr>
            <a:spLocks noGrp="1"/>
          </p:cNvSpPr>
          <p:nvPr>
            <p:ph type="subTitle" idx="1"/>
          </p:nvPr>
        </p:nvSpPr>
        <p:spPr>
          <a:xfrm>
            <a:off x="835024" y="3809999"/>
            <a:ext cx="7025753" cy="1012778"/>
          </a:xfrm>
        </p:spPr>
        <p:txBody>
          <a:bodyPr>
            <a:normAutofit/>
          </a:bodyPr>
          <a:lstStyle/>
          <a:p>
            <a:pPr algn="l"/>
            <a:r>
              <a:rPr lang="es-ES">
                <a:solidFill>
                  <a:schemeClr val="bg1"/>
                </a:solidFill>
              </a:rPr>
              <a:t>Julio 2021</a:t>
            </a:r>
          </a:p>
        </p:txBody>
      </p:sp>
    </p:spTree>
    <p:extLst>
      <p:ext uri="{BB962C8B-B14F-4D97-AF65-F5344CB8AC3E}">
        <p14:creationId xmlns:p14="http://schemas.microsoft.com/office/powerpoint/2010/main" val="3166433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wd">
                                    <p:tmPct val="15000"/>
                                  </p:iterate>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childTnLst>
                                </p:cTn>
                              </p:par>
                              <p:par>
                                <p:cTn id="8" presetID="10" presetClass="entr" presetSubtype="0" fill="hold" grpId="0" nodeType="withEffect">
                                  <p:stCondLst>
                                    <p:cond delay="500"/>
                                  </p:stCondLst>
                                  <p:iterate type="wd">
                                    <p:tmPct val="15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14"/>
        <p:cNvGrpSpPr/>
        <p:nvPr/>
      </p:nvGrpSpPr>
      <p:grpSpPr>
        <a:xfrm>
          <a:off x="0" y="0"/>
          <a:ext cx="0" cy="0"/>
          <a:chOff x="0" y="0"/>
          <a:chExt cx="0" cy="0"/>
        </a:xfrm>
      </p:grpSpPr>
      <p:sp>
        <p:nvSpPr>
          <p:cNvPr id="94" name="Rectangle 93">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6" name="Rectangle 95">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213969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8" name="Rectangle 97">
            <a:extLst>
              <a:ext uri="{FF2B5EF4-FFF2-40B4-BE49-F238E27FC236}">
                <a16:creationId xmlns:a16="http://schemas.microsoft.com/office/drawing/2014/main" id="{A47020BD-3785-4628-8C5E-A4011B43EF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139694"/>
            <a:ext cx="12192000" cy="146304"/>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216" name="Google Shape;216;p27"/>
          <p:cNvPicPr preferRelativeResize="0"/>
          <p:nvPr/>
        </p:nvPicPr>
        <p:blipFill>
          <a:blip r:embed="rId3">
            <a:alphaModFix/>
          </a:blip>
          <a:stretch>
            <a:fillRect/>
          </a:stretch>
        </p:blipFill>
        <p:spPr>
          <a:xfrm>
            <a:off x="433493" y="2389707"/>
            <a:ext cx="6027692" cy="3779363"/>
          </a:xfrm>
          <a:prstGeom prst="rect">
            <a:avLst/>
          </a:prstGeom>
        </p:spPr>
      </p:pic>
      <p:pic>
        <p:nvPicPr>
          <p:cNvPr id="217" name="Google Shape;217;p27"/>
          <p:cNvPicPr preferRelativeResize="0"/>
          <p:nvPr/>
        </p:nvPicPr>
        <p:blipFill>
          <a:blip r:embed="rId4">
            <a:alphaModFix/>
          </a:blip>
          <a:stretch>
            <a:fillRect/>
          </a:stretch>
        </p:blipFill>
        <p:spPr>
          <a:xfrm>
            <a:off x="5730814" y="3275225"/>
            <a:ext cx="6027693" cy="3413032"/>
          </a:xfrm>
          <a:prstGeom prst="rect">
            <a:avLst/>
          </a:prstGeom>
        </p:spPr>
      </p:pic>
      <p:sp>
        <p:nvSpPr>
          <p:cNvPr id="215" name="Google Shape;215;p27"/>
          <p:cNvSpPr txBox="1">
            <a:spLocks noGrp="1"/>
          </p:cNvSpPr>
          <p:nvPr>
            <p:ph type="title"/>
          </p:nvPr>
        </p:nvSpPr>
        <p:spPr>
          <a:xfrm>
            <a:off x="960120" y="434101"/>
            <a:ext cx="10279971" cy="1362042"/>
          </a:xfrm>
          <a:prstGeom prst="rect">
            <a:avLst/>
          </a:prstGeom>
        </p:spPr>
        <p:txBody>
          <a:bodyPr spcFirstLastPara="1" vert="horz" lIns="91440" tIns="45720" rIns="91440" bIns="45720" rtlCol="0" anchor="b" anchorCtr="0">
            <a:normAutofit/>
          </a:bodyPr>
          <a:lstStyle/>
          <a:p>
            <a:pPr>
              <a:lnSpc>
                <a:spcPct val="90000"/>
              </a:lnSpc>
              <a:spcBef>
                <a:spcPct val="0"/>
              </a:spcBef>
            </a:pPr>
            <a:r>
              <a:rPr lang="en-US" sz="4800" kern="1200">
                <a:solidFill>
                  <a:schemeClr val="bg1"/>
                </a:solidFill>
                <a:latin typeface="+mj-lt"/>
                <a:ea typeface="+mj-ea"/>
                <a:cs typeface="+mj-cs"/>
              </a:rPr>
              <a:t>Entorno: Node JS / nmp</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6346D37-9185-4CD2-891B-85E7FCCC2CF3}"/>
              </a:ext>
            </a:extLst>
          </p:cNvPr>
          <p:cNvSpPr>
            <a:spLocks noGrp="1"/>
          </p:cNvSpPr>
          <p:nvPr>
            <p:ph type="title"/>
          </p:nvPr>
        </p:nvSpPr>
        <p:spPr>
          <a:xfrm>
            <a:off x="765051" y="662400"/>
            <a:ext cx="3384000" cy="1492132"/>
          </a:xfrm>
        </p:spPr>
        <p:txBody>
          <a:bodyPr vert="horz" lIns="91440" tIns="45720" rIns="91440" bIns="45720" rtlCol="0" anchor="t">
            <a:normAutofit/>
          </a:bodyPr>
          <a:lstStyle/>
          <a:p>
            <a:r>
              <a:rPr lang="en-US" sz="3700" kern="1200">
                <a:solidFill>
                  <a:schemeClr val="bg1"/>
                </a:solidFill>
                <a:latin typeface="+mj-lt"/>
                <a:ea typeface="+mj-ea"/>
                <a:cs typeface="+mj-cs"/>
              </a:rPr>
              <a:t>npm: instalación de paquetes</a:t>
            </a:r>
          </a:p>
        </p:txBody>
      </p:sp>
      <p:sp>
        <p:nvSpPr>
          <p:cNvPr id="7" name="CuadroTexto 6">
            <a:extLst>
              <a:ext uri="{FF2B5EF4-FFF2-40B4-BE49-F238E27FC236}">
                <a16:creationId xmlns:a16="http://schemas.microsoft.com/office/drawing/2014/main" id="{F6E4BDBF-F2C3-4A39-9C7C-CD1C0FDD6BBE}"/>
              </a:ext>
            </a:extLst>
          </p:cNvPr>
          <p:cNvSpPr txBox="1"/>
          <p:nvPr/>
        </p:nvSpPr>
        <p:spPr>
          <a:xfrm>
            <a:off x="501706" y="2169812"/>
            <a:ext cx="3647345" cy="4025788"/>
          </a:xfrm>
          <a:prstGeom prst="rect">
            <a:avLst/>
          </a:prstGeom>
        </p:spPr>
        <p:txBody>
          <a:bodyPr vert="horz" lIns="91440" tIns="45720" rIns="91440" bIns="45720" rtlCol="0">
            <a:normAutofit fontScale="92500" lnSpcReduction="20000"/>
          </a:bodyPr>
          <a:lstStyle/>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C:\...&gt;npm list -g --depth 0</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C:\Users\alce6\AppData\Roaming\npm</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@angular/cli@11.2.0</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@vue/cli@4.5.8</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@vue/cli-service-global@4.2.3</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cordova@9.0.0</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eslint@6.8.0</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gulp-cli@2.2.0</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ionic@4.12.0</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json-server@0.16.3</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live-server@1.2.1</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node-sass@4.13.0</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npm@6.14.8</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ts-node@9.1.1</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alpha val="60000"/>
                  </a:prstClr>
                </a:solidFill>
                <a:effectLst/>
                <a:uLnTx/>
                <a:uFillTx/>
                <a:latin typeface="Calibri" panose="020F0502020204030204"/>
                <a:ea typeface="+mn-ea"/>
                <a:cs typeface="+mn-cs"/>
              </a:rPr>
              <a:t>`-- typescript@4.1.5</a:t>
            </a:r>
          </a:p>
        </p:txBody>
      </p:sp>
      <p:graphicFrame>
        <p:nvGraphicFramePr>
          <p:cNvPr id="5" name="Tabla 4">
            <a:extLst>
              <a:ext uri="{FF2B5EF4-FFF2-40B4-BE49-F238E27FC236}">
                <a16:creationId xmlns:a16="http://schemas.microsoft.com/office/drawing/2014/main" id="{DFD1CDFE-0B13-4728-8AEE-B5D6E5D1FF54}"/>
              </a:ext>
            </a:extLst>
          </p:cNvPr>
          <p:cNvGraphicFramePr>
            <a:graphicFrameLocks noGrp="1"/>
          </p:cNvGraphicFramePr>
          <p:nvPr/>
        </p:nvGraphicFramePr>
        <p:xfrm>
          <a:off x="5339782" y="1781824"/>
          <a:ext cx="6014186" cy="3449622"/>
        </p:xfrm>
        <a:graphic>
          <a:graphicData uri="http://schemas.openxmlformats.org/drawingml/2006/table">
            <a:tbl>
              <a:tblPr firstRow="1" bandRow="1">
                <a:tableStyleId>{5C22544A-7EE6-4342-B048-85BDC9FD1C3A}</a:tableStyleId>
              </a:tblPr>
              <a:tblGrid>
                <a:gridCol w="2892428">
                  <a:extLst>
                    <a:ext uri="{9D8B030D-6E8A-4147-A177-3AD203B41FA5}">
                      <a16:colId xmlns:a16="http://schemas.microsoft.com/office/drawing/2014/main" val="2418497125"/>
                    </a:ext>
                  </a:extLst>
                </a:gridCol>
                <a:gridCol w="3121758">
                  <a:extLst>
                    <a:ext uri="{9D8B030D-6E8A-4147-A177-3AD203B41FA5}">
                      <a16:colId xmlns:a16="http://schemas.microsoft.com/office/drawing/2014/main" val="827715256"/>
                    </a:ext>
                  </a:extLst>
                </a:gridCol>
              </a:tblGrid>
              <a:tr h="763670">
                <a:tc>
                  <a:txBody>
                    <a:bodyPr/>
                    <a:lstStyle/>
                    <a:p>
                      <a:r>
                        <a:rPr lang="es-ES" sz="2000"/>
                        <a:t>npm </a:t>
                      </a:r>
                      <a:r>
                        <a:rPr lang="es-ES" sz="2000" err="1"/>
                        <a:t>install</a:t>
                      </a:r>
                      <a:r>
                        <a:rPr lang="es-ES" sz="2000"/>
                        <a:t> &lt;paquete&gt;</a:t>
                      </a:r>
                    </a:p>
                  </a:txBody>
                  <a:tcPr marL="103199" marR="103199" marT="51599" marB="51599"/>
                </a:tc>
                <a:tc>
                  <a:txBody>
                    <a:bodyPr/>
                    <a:lstStyle/>
                    <a:p>
                      <a:r>
                        <a:rPr lang="es-ES" sz="2000"/>
                        <a:t>instala localmente el paquete indicado</a:t>
                      </a:r>
                    </a:p>
                  </a:txBody>
                  <a:tcPr marL="103199" marR="103199" marT="51599" marB="51599"/>
                </a:tc>
                <a:extLst>
                  <a:ext uri="{0D108BD9-81ED-4DB2-BD59-A6C34878D82A}">
                    <a16:rowId xmlns:a16="http://schemas.microsoft.com/office/drawing/2014/main" val="4180933882"/>
                  </a:ext>
                </a:extLst>
              </a:tr>
              <a:tr h="1112106">
                <a:tc>
                  <a:txBody>
                    <a:bodyPr/>
                    <a:lstStyle/>
                    <a:p>
                      <a:r>
                        <a:rPr lang="es-ES" sz="2000" dirty="0"/>
                        <a:t>npm </a:t>
                      </a:r>
                      <a:r>
                        <a:rPr lang="es-ES" sz="2000" dirty="0" err="1"/>
                        <a:t>install</a:t>
                      </a:r>
                      <a:endParaRPr lang="es-ES" sz="2000" dirty="0"/>
                    </a:p>
                  </a:txBody>
                  <a:tcPr marL="103199" marR="103199" marT="51599" marB="5159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2000" dirty="0"/>
                        <a:t>instala localmente todas las dependencias recogidas en </a:t>
                      </a:r>
                      <a:r>
                        <a:rPr lang="es-ES" sz="2000" dirty="0" err="1"/>
                        <a:t>package.json</a:t>
                      </a:r>
                      <a:endParaRPr lang="es-ES" sz="2000" dirty="0"/>
                    </a:p>
                  </a:txBody>
                  <a:tcPr marL="103199" marR="103199" marT="51599" marB="51599"/>
                </a:tc>
                <a:extLst>
                  <a:ext uri="{0D108BD9-81ED-4DB2-BD59-A6C34878D82A}">
                    <a16:rowId xmlns:a16="http://schemas.microsoft.com/office/drawing/2014/main" val="597834119"/>
                  </a:ext>
                </a:extLst>
              </a:tr>
              <a:tr h="81017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2000" dirty="0"/>
                        <a:t>npm </a:t>
                      </a:r>
                      <a:r>
                        <a:rPr lang="es-ES" sz="2000" dirty="0" err="1"/>
                        <a:t>install</a:t>
                      </a:r>
                      <a:r>
                        <a:rPr lang="es-ES" sz="2000" dirty="0"/>
                        <a:t> –g &lt;paquete&gt;</a:t>
                      </a:r>
                    </a:p>
                  </a:txBody>
                  <a:tcPr marL="103199" marR="103199" marT="51599" marB="5159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2000" dirty="0"/>
                        <a:t>instala globalmente el paquete indicado</a:t>
                      </a:r>
                    </a:p>
                  </a:txBody>
                  <a:tcPr marL="103199" marR="103199" marT="51599" marB="51599"/>
                </a:tc>
                <a:extLst>
                  <a:ext uri="{0D108BD9-81ED-4DB2-BD59-A6C34878D82A}">
                    <a16:rowId xmlns:a16="http://schemas.microsoft.com/office/drawing/2014/main" val="2577817021"/>
                  </a:ext>
                </a:extLst>
              </a:tr>
              <a:tr h="763670">
                <a:tc>
                  <a:txBody>
                    <a:bodyPr/>
                    <a:lstStyle/>
                    <a:p>
                      <a:r>
                        <a:rPr lang="es-ES" sz="2000" dirty="0"/>
                        <a:t>npm </a:t>
                      </a:r>
                      <a:r>
                        <a:rPr lang="es-ES" sz="2000" dirty="0" err="1"/>
                        <a:t>list</a:t>
                      </a:r>
                      <a:r>
                        <a:rPr lang="es-ES" sz="2000" dirty="0"/>
                        <a:t> -g --</a:t>
                      </a:r>
                      <a:r>
                        <a:rPr lang="es-ES" sz="2000" dirty="0" err="1"/>
                        <a:t>depth</a:t>
                      </a:r>
                      <a:r>
                        <a:rPr lang="es-ES" sz="2000" dirty="0"/>
                        <a:t> 0</a:t>
                      </a:r>
                    </a:p>
                  </a:txBody>
                  <a:tcPr marL="103199" marR="103199" marT="51599" marB="51599"/>
                </a:tc>
                <a:tc>
                  <a:txBody>
                    <a:bodyPr/>
                    <a:lstStyle/>
                    <a:p>
                      <a:r>
                        <a:rPr lang="es-ES" sz="2000" dirty="0"/>
                        <a:t>lista los paquetes instalados globalmente</a:t>
                      </a:r>
                    </a:p>
                  </a:txBody>
                  <a:tcPr marL="103199" marR="103199" marT="51599" marB="51599"/>
                </a:tc>
                <a:extLst>
                  <a:ext uri="{0D108BD9-81ED-4DB2-BD59-A6C34878D82A}">
                    <a16:rowId xmlns:a16="http://schemas.microsoft.com/office/drawing/2014/main" val="4197382949"/>
                  </a:ext>
                </a:extLst>
              </a:tr>
            </a:tbl>
          </a:graphicData>
        </a:graphic>
      </p:graphicFrame>
    </p:spTree>
    <p:extLst>
      <p:ext uri="{BB962C8B-B14F-4D97-AF65-F5344CB8AC3E}">
        <p14:creationId xmlns:p14="http://schemas.microsoft.com/office/powerpoint/2010/main" val="4204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13">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ítulo 3">
            <a:extLst>
              <a:ext uri="{FF2B5EF4-FFF2-40B4-BE49-F238E27FC236}">
                <a16:creationId xmlns:a16="http://schemas.microsoft.com/office/drawing/2014/main" id="{6060F6A5-A480-47B6-B5E1-32F19308C241}"/>
              </a:ext>
            </a:extLst>
          </p:cNvPr>
          <p:cNvSpPr>
            <a:spLocks noGrp="1"/>
          </p:cNvSpPr>
          <p:nvPr>
            <p:ph type="title"/>
          </p:nvPr>
        </p:nvSpPr>
        <p:spPr>
          <a:xfrm>
            <a:off x="6094105" y="802955"/>
            <a:ext cx="4977976" cy="1454051"/>
          </a:xfrm>
        </p:spPr>
        <p:txBody>
          <a:bodyPr>
            <a:normAutofit/>
          </a:bodyPr>
          <a:lstStyle/>
          <a:p>
            <a:r>
              <a:rPr lang="es-ES">
                <a:solidFill>
                  <a:srgbClr val="000000"/>
                </a:solidFill>
              </a:rPr>
              <a:t>Versiones de Node: nvm</a:t>
            </a:r>
          </a:p>
        </p:txBody>
      </p:sp>
      <p:sp>
        <p:nvSpPr>
          <p:cNvPr id="16"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Imagen 6">
            <a:extLst>
              <a:ext uri="{FF2B5EF4-FFF2-40B4-BE49-F238E27FC236}">
                <a16:creationId xmlns:a16="http://schemas.microsoft.com/office/drawing/2014/main" id="{A4F1147C-A8B1-448E-9B70-C030535D2F4B}"/>
              </a:ext>
            </a:extLst>
          </p:cNvPr>
          <p:cNvPicPr>
            <a:picLocks noChangeAspect="1"/>
          </p:cNvPicPr>
          <p:nvPr/>
        </p:nvPicPr>
        <p:blipFill rotWithShape="1">
          <a:blip r:embed="rId3">
            <a:alphaModFix/>
          </a:blip>
          <a:srcRect l="3173" r="34009" b="1"/>
          <a:stretch/>
        </p:blipFill>
        <p:spPr>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5" name="Marcador de contenido 4">
            <a:extLst>
              <a:ext uri="{FF2B5EF4-FFF2-40B4-BE49-F238E27FC236}">
                <a16:creationId xmlns:a16="http://schemas.microsoft.com/office/drawing/2014/main" id="{FE785986-F2A7-4C1B-B3D0-ADF327DFBBA8}"/>
              </a:ext>
            </a:extLst>
          </p:cNvPr>
          <p:cNvSpPr>
            <a:spLocks noGrp="1"/>
          </p:cNvSpPr>
          <p:nvPr>
            <p:ph idx="1"/>
          </p:nvPr>
        </p:nvSpPr>
        <p:spPr>
          <a:xfrm>
            <a:off x="5746113" y="2415756"/>
            <a:ext cx="5673960" cy="3639289"/>
          </a:xfrm>
        </p:spPr>
        <p:txBody>
          <a:bodyPr anchor="ctr">
            <a:normAutofit/>
          </a:bodyPr>
          <a:lstStyle/>
          <a:p>
            <a:r>
              <a:rPr lang="es-ES" sz="2000" dirty="0">
                <a:solidFill>
                  <a:srgbClr val="000000"/>
                </a:solidFill>
              </a:rPr>
              <a:t>POSIX (Linux, Mac)</a:t>
            </a:r>
          </a:p>
          <a:p>
            <a:pPr lvl="1"/>
            <a:r>
              <a:rPr lang="es-ES" sz="2000" dirty="0">
                <a:solidFill>
                  <a:srgbClr val="000000"/>
                </a:solidFill>
                <a:hlinkClick r:id="rId4"/>
              </a:rPr>
              <a:t>https://github.com/nvm-sh/nvm</a:t>
            </a:r>
            <a:endParaRPr lang="es-ES" sz="2000" dirty="0">
              <a:solidFill>
                <a:srgbClr val="000000"/>
              </a:solidFill>
            </a:endParaRPr>
          </a:p>
          <a:p>
            <a:r>
              <a:rPr lang="es-ES" sz="2000" dirty="0">
                <a:solidFill>
                  <a:srgbClr val="000000"/>
                </a:solidFill>
              </a:rPr>
              <a:t>Windows</a:t>
            </a:r>
          </a:p>
          <a:p>
            <a:pPr lvl="1"/>
            <a:r>
              <a:rPr lang="es-ES" sz="2000" dirty="0">
                <a:solidFill>
                  <a:srgbClr val="000000"/>
                </a:solidFill>
                <a:hlinkClick r:id="rId5"/>
              </a:rPr>
              <a:t>https://github.com/coreybutler/nvm-windows</a:t>
            </a:r>
            <a:r>
              <a:rPr lang="es-ES" sz="2000" dirty="0">
                <a:solidFill>
                  <a:srgbClr val="000000"/>
                </a:solidFill>
              </a:rPr>
              <a:t> </a:t>
            </a:r>
          </a:p>
        </p:txBody>
      </p:sp>
      <p:sp>
        <p:nvSpPr>
          <p:cNvPr id="8" name="Flecha: curvada hacia la izquierda 7">
            <a:extLst>
              <a:ext uri="{FF2B5EF4-FFF2-40B4-BE49-F238E27FC236}">
                <a16:creationId xmlns:a16="http://schemas.microsoft.com/office/drawing/2014/main" id="{DD331522-5839-4EA7-A4D3-E508D368D551}"/>
              </a:ext>
            </a:extLst>
          </p:cNvPr>
          <p:cNvSpPr/>
          <p:nvPr/>
        </p:nvSpPr>
        <p:spPr>
          <a:xfrm rot="3556937">
            <a:off x="5506719" y="4919413"/>
            <a:ext cx="1021310" cy="1453662"/>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4923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2FA938B2-B18F-4025-B2FC-C6C00C830BC3}"/>
              </a:ext>
            </a:extLst>
          </p:cNvPr>
          <p:cNvSpPr>
            <a:spLocks noGrp="1"/>
          </p:cNvSpPr>
          <p:nvPr>
            <p:ph type="title"/>
          </p:nvPr>
        </p:nvSpPr>
        <p:spPr>
          <a:xfrm>
            <a:off x="643467" y="640080"/>
            <a:ext cx="3096427" cy="5613236"/>
          </a:xfrm>
        </p:spPr>
        <p:txBody>
          <a:bodyPr anchor="ctr">
            <a:normAutofit/>
          </a:bodyPr>
          <a:lstStyle/>
          <a:p>
            <a:r>
              <a:rPr lang="es-ES">
                <a:solidFill>
                  <a:srgbClr val="FFFFFF"/>
                </a:solidFill>
              </a:rPr>
              <a:t>NVM Windows</a:t>
            </a:r>
          </a:p>
        </p:txBody>
      </p:sp>
      <p:sp>
        <p:nvSpPr>
          <p:cNvPr id="3" name="Marcador de contenido 2">
            <a:extLst>
              <a:ext uri="{FF2B5EF4-FFF2-40B4-BE49-F238E27FC236}">
                <a16:creationId xmlns:a16="http://schemas.microsoft.com/office/drawing/2014/main" id="{BA0F7A5C-697E-448A-9869-5F08408396BF}"/>
              </a:ext>
            </a:extLst>
          </p:cNvPr>
          <p:cNvSpPr>
            <a:spLocks noGrp="1"/>
          </p:cNvSpPr>
          <p:nvPr>
            <p:ph idx="1"/>
          </p:nvPr>
        </p:nvSpPr>
        <p:spPr>
          <a:xfrm>
            <a:off x="4699818" y="640082"/>
            <a:ext cx="6848715" cy="2484884"/>
          </a:xfrm>
        </p:spPr>
        <p:txBody>
          <a:bodyPr anchor="ctr">
            <a:normAutofit/>
          </a:bodyPr>
          <a:lstStyle/>
          <a:p>
            <a:r>
              <a:rPr lang="es-ES" sz="2000"/>
              <a:t>nvm install &lt;version&gt; [arch] </a:t>
            </a:r>
          </a:p>
          <a:p>
            <a:r>
              <a:rPr lang="es-ES" sz="2000"/>
              <a:t>nvm list </a:t>
            </a:r>
          </a:p>
          <a:p>
            <a:r>
              <a:rPr lang="es-ES" sz="2000"/>
              <a:t>nvm list available</a:t>
            </a:r>
          </a:p>
          <a:p>
            <a:r>
              <a:rPr lang="es-ES" sz="2000"/>
              <a:t>nvm use [version] [arch] </a:t>
            </a:r>
          </a:p>
        </p:txBody>
      </p:sp>
      <p:pic>
        <p:nvPicPr>
          <p:cNvPr id="5" name="Imagen 4">
            <a:extLst>
              <a:ext uri="{FF2B5EF4-FFF2-40B4-BE49-F238E27FC236}">
                <a16:creationId xmlns:a16="http://schemas.microsoft.com/office/drawing/2014/main" id="{B21809F5-7050-4EC4-8AF4-C3266DD7C3CC}"/>
              </a:ext>
            </a:extLst>
          </p:cNvPr>
          <p:cNvPicPr>
            <a:picLocks noChangeAspect="1"/>
          </p:cNvPicPr>
          <p:nvPr/>
        </p:nvPicPr>
        <p:blipFill>
          <a:blip r:embed="rId2"/>
          <a:stretch>
            <a:fillRect/>
          </a:stretch>
        </p:blipFill>
        <p:spPr>
          <a:xfrm>
            <a:off x="4654297" y="3733035"/>
            <a:ext cx="6894236" cy="1740793"/>
          </a:xfrm>
          <a:prstGeom prst="rect">
            <a:avLst/>
          </a:prstGeom>
        </p:spPr>
      </p:pic>
    </p:spTree>
    <p:extLst>
      <p:ext uri="{BB962C8B-B14F-4D97-AF65-F5344CB8AC3E}">
        <p14:creationId xmlns:p14="http://schemas.microsoft.com/office/powerpoint/2010/main" val="33458946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370B45-9D2C-4529-B752-A5D46F218868}"/>
              </a:ext>
            </a:extLst>
          </p:cNvPr>
          <p:cNvSpPr>
            <a:spLocks noGrp="1"/>
          </p:cNvSpPr>
          <p:nvPr>
            <p:ph type="title"/>
          </p:nvPr>
        </p:nvSpPr>
        <p:spPr>
          <a:xfrm>
            <a:off x="4965430" y="629268"/>
            <a:ext cx="6586491" cy="1286160"/>
          </a:xfrm>
        </p:spPr>
        <p:txBody>
          <a:bodyPr anchor="b">
            <a:normAutofit/>
          </a:bodyPr>
          <a:lstStyle/>
          <a:p>
            <a:r>
              <a:rPr lang="es-ES" sz="4100" dirty="0"/>
              <a:t>Herramienta de Desarrollo de aplicaciones SPA: </a:t>
            </a:r>
            <a:r>
              <a:rPr lang="es-ES" dirty="0"/>
              <a:t>Angular CLI. </a:t>
            </a:r>
            <a:endParaRPr lang="es-ES" sz="4100" dirty="0"/>
          </a:p>
        </p:txBody>
      </p:sp>
      <p:sp>
        <p:nvSpPr>
          <p:cNvPr id="3" name="Marcador de contenido 2">
            <a:extLst>
              <a:ext uri="{FF2B5EF4-FFF2-40B4-BE49-F238E27FC236}">
                <a16:creationId xmlns:a16="http://schemas.microsoft.com/office/drawing/2014/main" id="{87A1EF7F-472E-4F54-805A-5BABCA0E086F}"/>
              </a:ext>
            </a:extLst>
          </p:cNvPr>
          <p:cNvSpPr>
            <a:spLocks noGrp="1"/>
          </p:cNvSpPr>
          <p:nvPr>
            <p:ph idx="1"/>
          </p:nvPr>
        </p:nvSpPr>
        <p:spPr>
          <a:xfrm>
            <a:off x="4965431" y="2438400"/>
            <a:ext cx="6586489" cy="3785419"/>
          </a:xfrm>
        </p:spPr>
        <p:txBody>
          <a:bodyPr>
            <a:normAutofit/>
          </a:bodyPr>
          <a:lstStyle/>
          <a:p>
            <a:r>
              <a:rPr lang="es-ES" sz="2400" dirty="0"/>
              <a:t>Angular </a:t>
            </a:r>
            <a:r>
              <a:rPr lang="es-ES" sz="2400" dirty="0" err="1"/>
              <a:t>command</a:t>
            </a:r>
            <a:r>
              <a:rPr lang="es-ES" sz="2400" dirty="0"/>
              <a:t> line interface</a:t>
            </a:r>
          </a:p>
          <a:p>
            <a:pPr lvl="1"/>
            <a:r>
              <a:rPr lang="es-ES" sz="2000" dirty="0"/>
              <a:t>Herramienta oficial de gestión de proyectos</a:t>
            </a:r>
          </a:p>
          <a:p>
            <a:r>
              <a:rPr lang="es-ES" sz="2400" dirty="0"/>
              <a:t>Gestiona de forma transparente el uso de Webpack</a:t>
            </a:r>
          </a:p>
          <a:p>
            <a:pPr lvl="1"/>
            <a:r>
              <a:rPr lang="es-ES" sz="2000" dirty="0"/>
              <a:t>CLI 6.x - Webpack 4 </a:t>
            </a:r>
          </a:p>
          <a:p>
            <a:pPr lvl="1"/>
            <a:r>
              <a:rPr lang="es-ES" sz="2000" dirty="0"/>
              <a:t>CLI 11.x - Webpack 5 (Experimental)</a:t>
            </a:r>
          </a:p>
          <a:p>
            <a:r>
              <a:rPr lang="es-ES" sz="2400" dirty="0"/>
              <a:t>Formas de compilación: JIT / AOT. </a:t>
            </a:r>
          </a:p>
          <a:p>
            <a:r>
              <a:rPr lang="es-ES" sz="2400" dirty="0"/>
              <a:t>Ofrece comandos para todo el ciclo de desarrollo</a:t>
            </a:r>
          </a:p>
          <a:p>
            <a:pPr marL="0" indent="0"/>
            <a:endParaRPr lang="es-ES" sz="2400" dirty="0"/>
          </a:p>
        </p:txBody>
      </p:sp>
      <p:pic>
        <p:nvPicPr>
          <p:cNvPr id="5" name="Picture 4" descr="Herramientas en un fondo rojo">
            <a:extLst>
              <a:ext uri="{FF2B5EF4-FFF2-40B4-BE49-F238E27FC236}">
                <a16:creationId xmlns:a16="http://schemas.microsoft.com/office/drawing/2014/main" id="{3B9ABD21-8D2F-4398-BC6C-95EA637B2A13}"/>
              </a:ext>
            </a:extLst>
          </p:cNvPr>
          <p:cNvPicPr>
            <a:picLocks noChangeAspect="1"/>
          </p:cNvPicPr>
          <p:nvPr/>
        </p:nvPicPr>
        <p:blipFill rotWithShape="1">
          <a:blip r:embed="rId2"/>
          <a:srcRect l="22101" r="32779" b="-1"/>
          <a:stretch/>
        </p:blipFill>
        <p:spPr>
          <a:xfrm>
            <a:off x="20" y="10"/>
            <a:ext cx="4635571" cy="6857990"/>
          </a:xfrm>
          <a:prstGeom prst="rect">
            <a:avLst/>
          </a:prstGeom>
          <a:effectLst/>
        </p:spPr>
      </p:pic>
      <p:cxnSp>
        <p:nvCxnSpPr>
          <p:cNvPr id="14" name="Straight Connector 13">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7431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39005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36"/>
        <p:cNvGrpSpPr/>
        <p:nvPr/>
      </p:nvGrpSpPr>
      <p:grpSpPr>
        <a:xfrm>
          <a:off x="0" y="0"/>
          <a:ext cx="0" cy="0"/>
          <a:chOff x="0" y="0"/>
          <a:chExt cx="0" cy="0"/>
        </a:xfrm>
      </p:grpSpPr>
      <p:sp>
        <p:nvSpPr>
          <p:cNvPr id="240" name="Rectangle 114">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7" name="Google Shape;237;p30"/>
          <p:cNvSpPr txBox="1">
            <a:spLocks noGrp="1"/>
          </p:cNvSpPr>
          <p:nvPr>
            <p:ph type="title"/>
          </p:nvPr>
        </p:nvSpPr>
        <p:spPr>
          <a:xfrm>
            <a:off x="838200" y="585216"/>
            <a:ext cx="10515600" cy="1325563"/>
          </a:xfrm>
          <a:prstGeom prst="rect">
            <a:avLst/>
          </a:prstGeom>
        </p:spPr>
        <p:txBody>
          <a:bodyPr spcFirstLastPara="1" vert="horz" lIns="91440" tIns="45720" rIns="91440" bIns="45720" rtlCol="0" anchor="ctr" anchorCtr="0">
            <a:normAutofit/>
          </a:bodyPr>
          <a:lstStyle/>
          <a:p>
            <a:r>
              <a:rPr lang="en-US" dirty="0">
                <a:solidFill>
                  <a:schemeClr val="bg1"/>
                </a:solidFill>
              </a:rPr>
              <a:t>Angular-CLI: </a:t>
            </a:r>
            <a:r>
              <a:rPr lang="es-ES" dirty="0">
                <a:solidFill>
                  <a:schemeClr val="bg1"/>
                </a:solidFill>
              </a:rPr>
              <a:t>comandos</a:t>
            </a:r>
            <a:br>
              <a:rPr lang="es-ES" dirty="0">
                <a:solidFill>
                  <a:schemeClr val="bg1"/>
                </a:solidFill>
              </a:rPr>
            </a:br>
            <a:r>
              <a:rPr lang="es-ES" dirty="0">
                <a:solidFill>
                  <a:schemeClr val="bg1"/>
                </a:solidFill>
              </a:rPr>
              <a:t>para el ciclo de desarrollo</a:t>
            </a:r>
            <a:endParaRPr lang="en-US" dirty="0">
              <a:solidFill>
                <a:schemeClr val="bg1"/>
              </a:solidFill>
            </a:endParaRPr>
          </a:p>
        </p:txBody>
      </p:sp>
      <p:pic>
        <p:nvPicPr>
          <p:cNvPr id="11" name="Google Shape;230;p29">
            <a:extLst>
              <a:ext uri="{FF2B5EF4-FFF2-40B4-BE49-F238E27FC236}">
                <a16:creationId xmlns:a16="http://schemas.microsoft.com/office/drawing/2014/main" id="{CAB0D508-B165-4AE1-9804-64D1AD2A5EBC}"/>
              </a:ext>
            </a:extLst>
          </p:cNvPr>
          <p:cNvPicPr preferRelativeResize="0"/>
          <p:nvPr/>
        </p:nvPicPr>
        <p:blipFill>
          <a:blip r:embed="rId3">
            <a:alphaModFix/>
          </a:blip>
          <a:stretch>
            <a:fillRect/>
          </a:stretch>
        </p:blipFill>
        <p:spPr>
          <a:xfrm>
            <a:off x="692522" y="2529718"/>
            <a:ext cx="4271433" cy="2955283"/>
          </a:xfrm>
          <a:prstGeom prst="rect">
            <a:avLst/>
          </a:prstGeom>
          <a:noFill/>
          <a:ln>
            <a:noFill/>
          </a:ln>
        </p:spPr>
      </p:pic>
      <p:sp>
        <p:nvSpPr>
          <p:cNvPr id="12" name="Google Shape;231;p29">
            <a:extLst>
              <a:ext uri="{FF2B5EF4-FFF2-40B4-BE49-F238E27FC236}">
                <a16:creationId xmlns:a16="http://schemas.microsoft.com/office/drawing/2014/main" id="{AE875528-991B-4A76-AED5-C6F192DEF4A5}"/>
              </a:ext>
            </a:extLst>
          </p:cNvPr>
          <p:cNvSpPr txBox="1"/>
          <p:nvPr/>
        </p:nvSpPr>
        <p:spPr>
          <a:xfrm>
            <a:off x="5217478" y="2432982"/>
            <a:ext cx="6507162" cy="4077547"/>
          </a:xfrm>
          <a:prstGeom prst="rect">
            <a:avLst/>
          </a:prstGeom>
          <a:noFill/>
          <a:ln>
            <a:noFill/>
          </a:ln>
        </p:spPr>
        <p:txBody>
          <a:bodyPr spcFirstLastPara="1" wrap="square" lIns="121900" tIns="121900" rIns="121900" bIns="121900" anchor="ctr" anchorCtr="0">
            <a:noAutofit/>
          </a:bodyPr>
          <a:lstStyle/>
          <a:p>
            <a:pPr marL="609585" marR="0" lvl="0" indent="-397923" algn="l" defTabSz="914400" rtl="0" eaLnBrk="1" fontAlgn="auto" latinLnBrk="0" hangingPunct="1">
              <a:lnSpc>
                <a:spcPct val="115000"/>
              </a:lnSpc>
              <a:spcBef>
                <a:spcPts val="0"/>
              </a:spcBef>
              <a:spcAft>
                <a:spcPts val="0"/>
              </a:spcAft>
              <a:buClr>
                <a:prstClr val="black"/>
              </a:buClr>
              <a:buSzPts val="1100"/>
              <a:buFontTx/>
              <a:buChar char="●"/>
              <a:tabLst/>
              <a:defRPr/>
            </a:pP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Generación  (</a:t>
            </a:r>
            <a:r>
              <a:rPr kumimoji="0" lang="es" sz="2000" b="0" i="1" u="none" strike="noStrike" kern="1200" cap="none" spc="0" normalizeH="0" baseline="0" noProof="0" dirty="0">
                <a:ln>
                  <a:noFill/>
                </a:ln>
                <a:solidFill>
                  <a:prstClr val="black"/>
                </a:solidFill>
                <a:effectLst/>
                <a:uLnTx/>
                <a:uFillTx/>
                <a:latin typeface="Calibri" panose="020F0502020204030204"/>
                <a:ea typeface="+mn-ea"/>
                <a:cs typeface="+mn-cs"/>
              </a:rPr>
              <a:t>bootstrapping</a:t>
            </a: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 del proyecto inicial</a:t>
            </a:r>
            <a:endParaRPr kumimoji="0"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09585" marR="0" lvl="0" indent="-397923" algn="l" defTabSz="914400" rtl="0" eaLnBrk="1" fontAlgn="auto" latinLnBrk="0" hangingPunct="1">
              <a:lnSpc>
                <a:spcPct val="115000"/>
              </a:lnSpc>
              <a:spcBef>
                <a:spcPts val="0"/>
              </a:spcBef>
              <a:spcAft>
                <a:spcPts val="0"/>
              </a:spcAft>
              <a:buClr>
                <a:prstClr val="black"/>
              </a:buClr>
              <a:buSzPts val="1100"/>
              <a:buFontTx/>
              <a:buChar char="●"/>
              <a:tabLst/>
              <a:defRPr/>
            </a:pP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Herramientas de generación de código</a:t>
            </a:r>
            <a:endParaRPr kumimoji="0"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09585" marR="0" lvl="0" indent="-397923" algn="l" defTabSz="914400" rtl="0" eaLnBrk="1" fontAlgn="auto" latinLnBrk="0" hangingPunct="1">
              <a:lnSpc>
                <a:spcPct val="115000"/>
              </a:lnSpc>
              <a:spcBef>
                <a:spcPts val="0"/>
              </a:spcBef>
              <a:spcAft>
                <a:spcPts val="0"/>
              </a:spcAft>
              <a:buClr>
                <a:prstClr val="black"/>
              </a:buClr>
              <a:buSzPts val="1100"/>
              <a:buFontTx/>
              <a:buChar char="●"/>
              <a:tabLst/>
              <a:defRPr/>
            </a:pP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Modo desarrollo con</a:t>
            </a:r>
            <a:endParaRPr kumimoji="0"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1219170" marR="0" lvl="1" indent="-397923" algn="l" defTabSz="914400" rtl="0" eaLnBrk="1" fontAlgn="auto" latinLnBrk="0" hangingPunct="1">
              <a:lnSpc>
                <a:spcPct val="115000"/>
              </a:lnSpc>
              <a:spcBef>
                <a:spcPts val="0"/>
              </a:spcBef>
              <a:spcAft>
                <a:spcPts val="0"/>
              </a:spcAft>
              <a:buClr>
                <a:prstClr val="black"/>
              </a:buClr>
              <a:buSzPts val="1100"/>
              <a:buFontTx/>
              <a:buChar char="○"/>
              <a:tabLst/>
              <a:defRPr/>
            </a:pP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compilado automático de </a:t>
            </a:r>
            <a:r>
              <a:rPr kumimoji="0" lang="es" sz="2000" b="0" i="1" u="none" strike="noStrike" kern="1200" cap="none" spc="0" normalizeH="0" baseline="0" noProof="0" dirty="0">
                <a:ln>
                  <a:noFill/>
                </a:ln>
                <a:solidFill>
                  <a:prstClr val="black"/>
                </a:solidFill>
                <a:effectLst/>
                <a:uLnTx/>
                <a:uFillTx/>
                <a:latin typeface="Calibri" panose="020F0502020204030204"/>
                <a:ea typeface="+mn-ea"/>
                <a:cs typeface="+mn-cs"/>
              </a:rPr>
              <a:t>TypeScript</a:t>
            </a:r>
            <a:endParaRPr kumimoji="0" sz="2000" b="0" i="1" u="none" strike="noStrike" kern="1200" cap="none" spc="0" normalizeH="0" baseline="0" noProof="0" dirty="0">
              <a:ln>
                <a:noFill/>
              </a:ln>
              <a:solidFill>
                <a:prstClr val="black"/>
              </a:solidFill>
              <a:effectLst/>
              <a:uLnTx/>
              <a:uFillTx/>
              <a:latin typeface="Calibri" panose="020F0502020204030204"/>
              <a:ea typeface="+mn-ea"/>
              <a:cs typeface="+mn-cs"/>
            </a:endParaRPr>
          </a:p>
          <a:p>
            <a:pPr marL="1219170" marR="0" lvl="1" indent="-397923" algn="l" defTabSz="914400" rtl="0" eaLnBrk="1" fontAlgn="auto" latinLnBrk="0" hangingPunct="1">
              <a:lnSpc>
                <a:spcPct val="115000"/>
              </a:lnSpc>
              <a:spcBef>
                <a:spcPts val="0"/>
              </a:spcBef>
              <a:spcAft>
                <a:spcPts val="0"/>
              </a:spcAft>
              <a:buClr>
                <a:prstClr val="black"/>
              </a:buClr>
              <a:buSzPts val="1100"/>
              <a:buFontTx/>
              <a:buChar char="○"/>
              <a:tabLst/>
              <a:defRPr/>
            </a:pP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arranque de un servidor Web</a:t>
            </a:r>
            <a:endParaRPr kumimoji="0"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1219170" marR="0" lvl="1" indent="-397923" algn="l" defTabSz="914400" rtl="0" eaLnBrk="1" fontAlgn="auto" latinLnBrk="0" hangingPunct="1">
              <a:lnSpc>
                <a:spcPct val="115000"/>
              </a:lnSpc>
              <a:spcBef>
                <a:spcPts val="0"/>
              </a:spcBef>
              <a:spcAft>
                <a:spcPts val="0"/>
              </a:spcAft>
              <a:buClr>
                <a:prstClr val="black"/>
              </a:buClr>
              <a:buSzPts val="1100"/>
              <a:buFontTx/>
              <a:buChar char="○"/>
              <a:tabLst/>
              <a:defRPr/>
            </a:pP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y actualización del navegador</a:t>
            </a:r>
            <a:b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s" sz="2000" b="0" i="1" u="none" strike="noStrike" kern="1200" cap="none" spc="0" normalizeH="0" baseline="0" noProof="0" dirty="0">
                <a:ln>
                  <a:noFill/>
                </a:ln>
                <a:solidFill>
                  <a:prstClr val="black"/>
                </a:solidFill>
                <a:effectLst/>
                <a:uLnTx/>
                <a:uFillTx/>
                <a:latin typeface="Calibri" panose="020F0502020204030204"/>
                <a:ea typeface="+mn-ea"/>
                <a:cs typeface="+mn-cs"/>
              </a:rPr>
              <a:t>Live</a:t>
            </a: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s" sz="2000" b="0" i="1" u="none" strike="noStrike" kern="1200" cap="none" spc="0" normalizeH="0" baseline="0" noProof="0" dirty="0">
                <a:ln>
                  <a:noFill/>
                </a:ln>
                <a:solidFill>
                  <a:prstClr val="black"/>
                </a:solidFill>
                <a:effectLst/>
                <a:uLnTx/>
                <a:uFillTx/>
                <a:latin typeface="Calibri" panose="020F0502020204030204"/>
                <a:ea typeface="+mn-ea"/>
                <a:cs typeface="+mn-cs"/>
              </a:rPr>
              <a:t>Reloading</a:t>
            </a: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09585" marR="0" lvl="0" indent="-397923" algn="l" defTabSz="914400" rtl="0" eaLnBrk="1" fontAlgn="auto" latinLnBrk="0" hangingPunct="1">
              <a:lnSpc>
                <a:spcPct val="115000"/>
              </a:lnSpc>
              <a:spcBef>
                <a:spcPts val="0"/>
              </a:spcBef>
              <a:spcAft>
                <a:spcPts val="0"/>
              </a:spcAft>
              <a:buClr>
                <a:prstClr val="black"/>
              </a:buClr>
              <a:buSzPts val="1100"/>
              <a:buFontTx/>
              <a:buChar char="●"/>
              <a:tabLst/>
              <a:defRPr/>
            </a:pPr>
            <a:r>
              <a:rPr kumimoji="0" lang="es" sz="2000" b="0" i="1" u="none" strike="noStrike" kern="1200" cap="none" spc="0" normalizeH="0" baseline="0" noProof="0" dirty="0">
                <a:ln>
                  <a:noFill/>
                </a:ln>
                <a:solidFill>
                  <a:prstClr val="black"/>
                </a:solidFill>
                <a:effectLst/>
                <a:uLnTx/>
                <a:uFillTx/>
                <a:latin typeface="Calibri" panose="020F0502020204030204"/>
                <a:ea typeface="+mn-ea"/>
                <a:cs typeface="+mn-cs"/>
              </a:rPr>
              <a:t>Testing</a:t>
            </a:r>
            <a:endParaRPr kumimoji="0" sz="2000" b="0" i="1" u="none" strike="noStrike" kern="1200" cap="none" spc="0" normalizeH="0" baseline="0" noProof="0" dirty="0">
              <a:ln>
                <a:noFill/>
              </a:ln>
              <a:solidFill>
                <a:prstClr val="black"/>
              </a:solidFill>
              <a:effectLst/>
              <a:uLnTx/>
              <a:uFillTx/>
              <a:latin typeface="Calibri" panose="020F0502020204030204"/>
              <a:ea typeface="+mn-ea"/>
              <a:cs typeface="+mn-cs"/>
            </a:endParaRPr>
          </a:p>
          <a:p>
            <a:pPr marL="609585" marR="0" lvl="0" indent="-397923" algn="l" defTabSz="914400" rtl="0" eaLnBrk="1" fontAlgn="auto" latinLnBrk="0" hangingPunct="1">
              <a:lnSpc>
                <a:spcPct val="115000"/>
              </a:lnSpc>
              <a:spcBef>
                <a:spcPts val="0"/>
              </a:spcBef>
              <a:spcAft>
                <a:spcPts val="0"/>
              </a:spcAft>
              <a:buClr>
                <a:prstClr val="black"/>
              </a:buClr>
              <a:buSzPts val="1100"/>
              <a:buFontTx/>
              <a:buChar char="●"/>
              <a:tabLst/>
              <a:defRPr/>
            </a:pP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Construcción del proyecto para distribución (</a:t>
            </a:r>
            <a:r>
              <a:rPr kumimoji="0" lang="es" sz="2000" b="0" i="1" u="none" strike="noStrike" kern="1200" cap="none" spc="0" normalizeH="0" baseline="0" noProof="0" dirty="0">
                <a:ln>
                  <a:noFill/>
                </a:ln>
                <a:solidFill>
                  <a:prstClr val="black"/>
                </a:solidFill>
                <a:effectLst/>
                <a:uLnTx/>
                <a:uFillTx/>
                <a:latin typeface="Calibri" panose="020F0502020204030204"/>
                <a:ea typeface="+mn-ea"/>
                <a:cs typeface="+mn-cs"/>
              </a:rPr>
              <a:t>build</a:t>
            </a:r>
            <a:r>
              <a:rPr kumimoji="0" lang="es" sz="20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Google Shape;232;p29">
            <a:extLst>
              <a:ext uri="{FF2B5EF4-FFF2-40B4-BE49-F238E27FC236}">
                <a16:creationId xmlns:a16="http://schemas.microsoft.com/office/drawing/2014/main" id="{18167150-01F0-4870-BD11-19AFF72802C5}"/>
              </a:ext>
            </a:extLst>
          </p:cNvPr>
          <p:cNvSpPr txBox="1"/>
          <p:nvPr/>
        </p:nvSpPr>
        <p:spPr>
          <a:xfrm>
            <a:off x="1595532" y="5585547"/>
            <a:ext cx="2786000" cy="630800"/>
          </a:xfrm>
          <a:prstGeom prst="rect">
            <a:avLst/>
          </a:prstGeom>
          <a:no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 sz="2400" b="0" i="0" u="sng" strike="noStrike" kern="1200" cap="none" spc="0" normalizeH="0" baseline="0" noProof="0" dirty="0">
                <a:ln>
                  <a:noFill/>
                </a:ln>
                <a:solidFill>
                  <a:srgbClr val="0563C1"/>
                </a:solidFill>
                <a:effectLst/>
                <a:uLnTx/>
                <a:uFillTx/>
                <a:latin typeface="Calibri" panose="020F0502020204030204"/>
                <a:ea typeface="+mn-ea"/>
                <a:cs typeface="+mn-cs"/>
                <a:hlinkClick r:id="rId4"/>
              </a:rPr>
              <a:t>https://cli.angular.io</a:t>
            </a:r>
            <a:endParaRPr kumimoji="0"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Rectángulo 1">
            <a:extLst>
              <a:ext uri="{FF2B5EF4-FFF2-40B4-BE49-F238E27FC236}">
                <a16:creationId xmlns:a16="http://schemas.microsoft.com/office/drawing/2014/main" id="{AF11DC4C-E282-46BE-A915-9FA4C10BB2F7}"/>
              </a:ext>
            </a:extLst>
          </p:cNvPr>
          <p:cNvSpPr/>
          <p:nvPr/>
        </p:nvSpPr>
        <p:spPr>
          <a:xfrm>
            <a:off x="5881816" y="5397431"/>
            <a:ext cx="968770" cy="326219"/>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Título 2">
            <a:extLst>
              <a:ext uri="{FF2B5EF4-FFF2-40B4-BE49-F238E27FC236}">
                <a16:creationId xmlns:a16="http://schemas.microsoft.com/office/drawing/2014/main" id="{E6B391B2-888A-4430-BCD0-7602E28140F2}"/>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dirty="0">
                <a:solidFill>
                  <a:srgbClr val="FFFFFF"/>
                </a:solidFill>
                <a:latin typeface="+mj-lt"/>
                <a:ea typeface="+mj-ea"/>
                <a:cs typeface="+mj-cs"/>
              </a:rPr>
              <a:t>Angular-cli: </a:t>
            </a:r>
            <a:r>
              <a:rPr lang="en-US" sz="4800" kern="1200" dirty="0" err="1">
                <a:solidFill>
                  <a:srgbClr val="FFFFFF"/>
                </a:solidFill>
                <a:latin typeface="+mj-lt"/>
                <a:ea typeface="+mj-ea"/>
                <a:cs typeface="+mj-cs"/>
              </a:rPr>
              <a:t>herramientas</a:t>
            </a:r>
            <a:endParaRPr lang="en-US" sz="4800" kern="1200" dirty="0">
              <a:solidFill>
                <a:srgbClr val="FFFFFF"/>
              </a:solidFill>
              <a:latin typeface="+mj-lt"/>
              <a:ea typeface="+mj-ea"/>
              <a:cs typeface="+mj-cs"/>
            </a:endParaRPr>
          </a:p>
        </p:txBody>
      </p:sp>
      <p:sp>
        <p:nvSpPr>
          <p:cNvPr id="5" name="Marcador de texto 4">
            <a:extLst>
              <a:ext uri="{FF2B5EF4-FFF2-40B4-BE49-F238E27FC236}">
                <a16:creationId xmlns:a16="http://schemas.microsoft.com/office/drawing/2014/main" id="{7F61989B-E06B-4B05-A14F-30D6031821FB}"/>
              </a:ext>
            </a:extLst>
          </p:cNvPr>
          <p:cNvSpPr>
            <a:spLocks noGrp="1"/>
          </p:cNvSpPr>
          <p:nvPr>
            <p:ph type="body" sz="half" idx="2"/>
          </p:nvPr>
        </p:nvSpPr>
        <p:spPr>
          <a:xfrm>
            <a:off x="674237" y="4170501"/>
            <a:ext cx="3657600" cy="1525597"/>
          </a:xfrm>
        </p:spPr>
        <p:txBody>
          <a:bodyPr vert="horz" lIns="91440" tIns="45720" rIns="91440" bIns="45720" rtlCol="0">
            <a:normAutofit/>
          </a:bodyPr>
          <a:lstStyle/>
          <a:p>
            <a:pPr algn="ctr"/>
            <a:r>
              <a:rPr lang="es-ES" sz="2000" kern="1200" dirty="0">
                <a:solidFill>
                  <a:srgbClr val="FFFFFF"/>
                </a:solidFill>
                <a:latin typeface="+mn-lt"/>
                <a:ea typeface="+mn-ea"/>
                <a:cs typeface="+mn-cs"/>
              </a:rPr>
              <a:t>Herramientas de terceros</a:t>
            </a:r>
            <a:br>
              <a:rPr lang="es-ES" sz="2000" kern="1200" dirty="0">
                <a:solidFill>
                  <a:srgbClr val="FFFFFF"/>
                </a:solidFill>
                <a:latin typeface="+mn-lt"/>
                <a:ea typeface="+mn-ea"/>
                <a:cs typeface="+mn-cs"/>
              </a:rPr>
            </a:br>
            <a:r>
              <a:rPr lang="es-ES" sz="2000" kern="1200" dirty="0">
                <a:solidFill>
                  <a:srgbClr val="FFFFFF"/>
                </a:solidFill>
                <a:latin typeface="+mn-lt"/>
                <a:ea typeface="+mn-ea"/>
                <a:cs typeface="+mn-cs"/>
              </a:rPr>
              <a:t>que incluye y configura </a:t>
            </a:r>
          </a:p>
          <a:p>
            <a:pPr algn="ctr"/>
            <a:endParaRPr lang="en-US" sz="2000" kern="1200" dirty="0">
              <a:solidFill>
                <a:srgbClr val="FFFFFF"/>
              </a:solidFill>
              <a:latin typeface="+mn-lt"/>
              <a:ea typeface="+mn-ea"/>
              <a:cs typeface="+mn-cs"/>
            </a:endParaRPr>
          </a:p>
        </p:txBody>
      </p:sp>
      <p:cxnSp>
        <p:nvCxnSpPr>
          <p:cNvPr id="13" name="Straight Connector 12">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Google Shape;239;p30">
            <a:extLst>
              <a:ext uri="{FF2B5EF4-FFF2-40B4-BE49-F238E27FC236}">
                <a16:creationId xmlns:a16="http://schemas.microsoft.com/office/drawing/2014/main" id="{A5861443-68C9-4EFA-A6F0-AA9B526EDF40}"/>
              </a:ext>
            </a:extLst>
          </p:cNvPr>
          <p:cNvPicPr preferRelativeResize="0"/>
          <p:nvPr/>
        </p:nvPicPr>
        <p:blipFill>
          <a:blip r:embed="rId2">
            <a:alphaModFix/>
          </a:blip>
          <a:stretch>
            <a:fillRect/>
          </a:stretch>
        </p:blipFill>
        <p:spPr>
          <a:xfrm>
            <a:off x="4923692" y="1572268"/>
            <a:ext cx="7133493" cy="4166178"/>
          </a:xfrm>
          <a:prstGeom prst="rect">
            <a:avLst/>
          </a:prstGeom>
          <a:noFill/>
          <a:ln>
            <a:noFill/>
          </a:ln>
        </p:spPr>
      </p:pic>
      <p:sp>
        <p:nvSpPr>
          <p:cNvPr id="2" name="Símbolo &quot;No permitido&quot; 1">
            <a:extLst>
              <a:ext uri="{FF2B5EF4-FFF2-40B4-BE49-F238E27FC236}">
                <a16:creationId xmlns:a16="http://schemas.microsoft.com/office/drawing/2014/main" id="{16A3B640-A061-4F74-9945-8B88C48999ED}"/>
              </a:ext>
            </a:extLst>
          </p:cNvPr>
          <p:cNvSpPr/>
          <p:nvPr/>
        </p:nvSpPr>
        <p:spPr>
          <a:xfrm>
            <a:off x="9499874" y="3910267"/>
            <a:ext cx="1258141" cy="1107165"/>
          </a:xfrm>
          <a:prstGeom prst="noSmoking">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8882874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0" name="Group 19">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21"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4"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0"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1"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4"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5"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6"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7"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8"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9"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4" name="Título 3">
            <a:extLst>
              <a:ext uri="{FF2B5EF4-FFF2-40B4-BE49-F238E27FC236}">
                <a16:creationId xmlns:a16="http://schemas.microsoft.com/office/drawing/2014/main" id="{21BF2554-16AD-4777-9476-781B6C6C4D1D}"/>
              </a:ext>
            </a:extLst>
          </p:cNvPr>
          <p:cNvSpPr>
            <a:spLocks noGrp="1"/>
          </p:cNvSpPr>
          <p:nvPr>
            <p:ph type="title"/>
          </p:nvPr>
        </p:nvSpPr>
        <p:spPr>
          <a:xfrm>
            <a:off x="1378425" y="5199797"/>
            <a:ext cx="9435152" cy="789673"/>
          </a:xfrm>
        </p:spPr>
        <p:txBody>
          <a:bodyPr vert="horz" lIns="91440" tIns="45720" rIns="91440" bIns="45720" rtlCol="0" anchor="ctr">
            <a:normAutofit/>
          </a:bodyPr>
          <a:lstStyle/>
          <a:p>
            <a:pPr algn="ctr"/>
            <a:r>
              <a:rPr lang="en-US" sz="4000" kern="1200">
                <a:solidFill>
                  <a:schemeClr val="bg1"/>
                </a:solidFill>
                <a:latin typeface="+mj-lt"/>
                <a:ea typeface="+mj-ea"/>
                <a:cs typeface="+mj-cs"/>
              </a:rPr>
              <a:t>Angular-cli: instalación global (1)</a:t>
            </a:r>
          </a:p>
        </p:txBody>
      </p:sp>
      <p:sp>
        <p:nvSpPr>
          <p:cNvPr id="41" name="Freeform: Shape 40">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Google Shape;245;p31">
            <a:extLst>
              <a:ext uri="{FF2B5EF4-FFF2-40B4-BE49-F238E27FC236}">
                <a16:creationId xmlns:a16="http://schemas.microsoft.com/office/drawing/2014/main" id="{5A7A9E36-78EF-41AD-9798-C8EDF052469D}"/>
              </a:ext>
            </a:extLst>
          </p:cNvPr>
          <p:cNvPicPr preferRelativeResize="0"/>
          <p:nvPr/>
        </p:nvPicPr>
        <p:blipFill>
          <a:blip r:embed="rId2"/>
          <a:stretch>
            <a:fillRect/>
          </a:stretch>
        </p:blipFill>
        <p:spPr>
          <a:xfrm>
            <a:off x="610921" y="454459"/>
            <a:ext cx="10914060" cy="2673943"/>
          </a:xfrm>
          <a:prstGeom prst="rect">
            <a:avLst/>
          </a:prstGeom>
          <a:noFill/>
        </p:spPr>
      </p:pic>
      <p:sp>
        <p:nvSpPr>
          <p:cNvPr id="40" name="Google Shape;246;p31">
            <a:extLst>
              <a:ext uri="{FF2B5EF4-FFF2-40B4-BE49-F238E27FC236}">
                <a16:creationId xmlns:a16="http://schemas.microsoft.com/office/drawing/2014/main" id="{7B2562EF-C176-4E09-8B63-961AFE5B3D2A}"/>
              </a:ext>
            </a:extLst>
          </p:cNvPr>
          <p:cNvSpPr txBox="1"/>
          <p:nvPr/>
        </p:nvSpPr>
        <p:spPr>
          <a:xfrm>
            <a:off x="1205017" y="3474597"/>
            <a:ext cx="4000000" cy="626800"/>
          </a:xfrm>
          <a:prstGeom prst="rect">
            <a:avLst/>
          </a:prstGeom>
          <a:no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 sz="2400" b="0" i="0" u="none" strike="noStrike" kern="1200" cap="none" spc="0" normalizeH="0" baseline="0" noProof="0" dirty="0">
                <a:ln>
                  <a:noFill/>
                </a:ln>
                <a:solidFill>
                  <a:prstClr val="black"/>
                </a:solidFill>
                <a:effectLst/>
                <a:uLnTx/>
                <a:uFillTx/>
                <a:latin typeface="Calibri" panose="020F0502020204030204"/>
                <a:ea typeface="+mn-ea"/>
                <a:cs typeface="+mn-cs"/>
              </a:rPr>
              <a:t>Destino de la instalación</a:t>
            </a:r>
            <a:endParaRPr kumimoji="0"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2" name="Google Shape;248;p31">
            <a:extLst>
              <a:ext uri="{FF2B5EF4-FFF2-40B4-BE49-F238E27FC236}">
                <a16:creationId xmlns:a16="http://schemas.microsoft.com/office/drawing/2014/main" id="{8531CC8D-8ADC-4407-B307-10EE85B2813E}"/>
              </a:ext>
            </a:extLst>
          </p:cNvPr>
          <p:cNvPicPr preferRelativeResize="0"/>
          <p:nvPr/>
        </p:nvPicPr>
        <p:blipFill>
          <a:blip r:embed="rId3">
            <a:alphaModFix/>
          </a:blip>
          <a:stretch>
            <a:fillRect/>
          </a:stretch>
        </p:blipFill>
        <p:spPr>
          <a:xfrm>
            <a:off x="5205017" y="3282497"/>
            <a:ext cx="6102107" cy="1011000"/>
          </a:xfrm>
          <a:prstGeom prst="rect">
            <a:avLst/>
          </a:prstGeom>
          <a:noFill/>
          <a:ln>
            <a:noFill/>
          </a:ln>
        </p:spPr>
      </p:pic>
    </p:spTree>
    <p:extLst>
      <p:ext uri="{BB962C8B-B14F-4D97-AF65-F5344CB8AC3E}">
        <p14:creationId xmlns:p14="http://schemas.microsoft.com/office/powerpoint/2010/main" val="28200349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43"/>
        <p:cNvGrpSpPr/>
        <p:nvPr/>
      </p:nvGrpSpPr>
      <p:grpSpPr>
        <a:xfrm>
          <a:off x="0" y="0"/>
          <a:ext cx="0" cy="0"/>
          <a:chOff x="0" y="0"/>
          <a:chExt cx="0" cy="0"/>
        </a:xfrm>
      </p:grpSpPr>
      <p:sp>
        <p:nvSpPr>
          <p:cNvPr id="249" name="Rectangle 123">
            <a:extLst>
              <a:ext uri="{FF2B5EF4-FFF2-40B4-BE49-F238E27FC236}">
                <a16:creationId xmlns:a16="http://schemas.microsoft.com/office/drawing/2014/main" id="{C54A3646-77FE-4862-96CE-45260829B1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50" name="Group 125">
            <a:extLst>
              <a:ext uri="{FF2B5EF4-FFF2-40B4-BE49-F238E27FC236}">
                <a16:creationId xmlns:a16="http://schemas.microsoft.com/office/drawing/2014/main" id="{3F6FA249-9C10-48B9-9F72-1F333D8A94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251" name="Freeform 5">
              <a:extLst>
                <a:ext uri="{FF2B5EF4-FFF2-40B4-BE49-F238E27FC236}">
                  <a16:creationId xmlns:a16="http://schemas.microsoft.com/office/drawing/2014/main" id="{036894FA-6F9A-4863-AEC5-B734F4226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2" name="Freeform 6">
              <a:extLst>
                <a:ext uri="{FF2B5EF4-FFF2-40B4-BE49-F238E27FC236}">
                  <a16:creationId xmlns:a16="http://schemas.microsoft.com/office/drawing/2014/main" id="{6B103C0B-E1BF-4BF0-9605-7426160F9E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9" name="Freeform 7">
              <a:extLst>
                <a:ext uri="{FF2B5EF4-FFF2-40B4-BE49-F238E27FC236}">
                  <a16:creationId xmlns:a16="http://schemas.microsoft.com/office/drawing/2014/main" id="{B796B9AB-146B-42B0-B1F4-7EF69C521A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3" name="Freeform 8">
              <a:extLst>
                <a:ext uri="{FF2B5EF4-FFF2-40B4-BE49-F238E27FC236}">
                  <a16:creationId xmlns:a16="http://schemas.microsoft.com/office/drawing/2014/main" id="{0B8CEE20-F67A-4CFC-88F1-4C942EB624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54" name="Freeform 9">
              <a:extLst>
                <a:ext uri="{FF2B5EF4-FFF2-40B4-BE49-F238E27FC236}">
                  <a16:creationId xmlns:a16="http://schemas.microsoft.com/office/drawing/2014/main" id="{6B823E68-E880-4A79-82AD-6088E1DEA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55" name="Freeform 10">
              <a:extLst>
                <a:ext uri="{FF2B5EF4-FFF2-40B4-BE49-F238E27FC236}">
                  <a16:creationId xmlns:a16="http://schemas.microsoft.com/office/drawing/2014/main" id="{C90FFE78-151B-4C6F-893F-683270602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3" name="Freeform 11">
              <a:extLst>
                <a:ext uri="{FF2B5EF4-FFF2-40B4-BE49-F238E27FC236}">
                  <a16:creationId xmlns:a16="http://schemas.microsoft.com/office/drawing/2014/main" id="{3A2B9B53-0432-42A0-ACC1-23CCDB118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4" name="Freeform 12">
              <a:extLst>
                <a:ext uri="{FF2B5EF4-FFF2-40B4-BE49-F238E27FC236}">
                  <a16:creationId xmlns:a16="http://schemas.microsoft.com/office/drawing/2014/main" id="{142954D5-E17A-4C4B-B575-9D2BE72C64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5" name="Freeform 13">
              <a:extLst>
                <a:ext uri="{FF2B5EF4-FFF2-40B4-BE49-F238E27FC236}">
                  <a16:creationId xmlns:a16="http://schemas.microsoft.com/office/drawing/2014/main" id="{2317E4B1-5573-4066-895C-2FB759804A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6" name="Freeform 14">
              <a:extLst>
                <a:ext uri="{FF2B5EF4-FFF2-40B4-BE49-F238E27FC236}">
                  <a16:creationId xmlns:a16="http://schemas.microsoft.com/office/drawing/2014/main" id="{EBA723B4-613D-41FA-93E8-94173C930F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7" name="Freeform 15">
              <a:extLst>
                <a:ext uri="{FF2B5EF4-FFF2-40B4-BE49-F238E27FC236}">
                  <a16:creationId xmlns:a16="http://schemas.microsoft.com/office/drawing/2014/main" id="{D2693AEC-A60D-40B1-87B3-1EF30A56D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8" name="Freeform 16">
              <a:extLst>
                <a:ext uri="{FF2B5EF4-FFF2-40B4-BE49-F238E27FC236}">
                  <a16:creationId xmlns:a16="http://schemas.microsoft.com/office/drawing/2014/main" id="{0EFB57B1-129C-4CA5-9513-29226043B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9" name="Freeform 17">
              <a:extLst>
                <a:ext uri="{FF2B5EF4-FFF2-40B4-BE49-F238E27FC236}">
                  <a16:creationId xmlns:a16="http://schemas.microsoft.com/office/drawing/2014/main" id="{AC89A1FD-35E1-4574-A439-61C20F457D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0" name="Freeform 18">
              <a:extLst>
                <a:ext uri="{FF2B5EF4-FFF2-40B4-BE49-F238E27FC236}">
                  <a16:creationId xmlns:a16="http://schemas.microsoft.com/office/drawing/2014/main" id="{4D55D1DF-59D8-4B47-87C4-FB3A82689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1" name="Freeform 19">
              <a:extLst>
                <a:ext uri="{FF2B5EF4-FFF2-40B4-BE49-F238E27FC236}">
                  <a16:creationId xmlns:a16="http://schemas.microsoft.com/office/drawing/2014/main" id="{F99FF32E-3548-4B4D-894E-B3A06C12A7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2" name="Freeform 20">
              <a:extLst>
                <a:ext uri="{FF2B5EF4-FFF2-40B4-BE49-F238E27FC236}">
                  <a16:creationId xmlns:a16="http://schemas.microsoft.com/office/drawing/2014/main" id="{5005D0D4-EFA9-4355-BA9B-A7B46F9412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43" name="Freeform 21">
              <a:extLst>
                <a:ext uri="{FF2B5EF4-FFF2-40B4-BE49-F238E27FC236}">
                  <a16:creationId xmlns:a16="http://schemas.microsoft.com/office/drawing/2014/main" id="{6350B02F-5937-44B9-83F4-9C970BE96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bg1">
                  <a:alpha val="35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144" name="Freeform 22">
              <a:extLst>
                <a:ext uri="{FF2B5EF4-FFF2-40B4-BE49-F238E27FC236}">
                  <a16:creationId xmlns:a16="http://schemas.microsoft.com/office/drawing/2014/main" id="{F21A245F-C10F-495E-BD0E-CE576C7F0D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5" name="Freeform 23">
              <a:extLst>
                <a:ext uri="{FF2B5EF4-FFF2-40B4-BE49-F238E27FC236}">
                  <a16:creationId xmlns:a16="http://schemas.microsoft.com/office/drawing/2014/main" id="{6F524856-7B56-403B-B504-044710FD54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6" name="Freeform 24">
              <a:extLst>
                <a:ext uri="{FF2B5EF4-FFF2-40B4-BE49-F238E27FC236}">
                  <a16:creationId xmlns:a16="http://schemas.microsoft.com/office/drawing/2014/main" id="{4E6D29BC-894B-4228-9F3F-92037EA39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7" name="Freeform 25">
              <a:extLst>
                <a:ext uri="{FF2B5EF4-FFF2-40B4-BE49-F238E27FC236}">
                  <a16:creationId xmlns:a16="http://schemas.microsoft.com/office/drawing/2014/main" id="{E03B2DC6-DF02-45CB-AC7C-6EBBD359C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useBgFill="1">
        <p:nvSpPr>
          <p:cNvPr id="149" name="Rectangle 148">
            <a:extLst>
              <a:ext uri="{FF2B5EF4-FFF2-40B4-BE49-F238E27FC236}">
                <a16:creationId xmlns:a16="http://schemas.microsoft.com/office/drawing/2014/main" id="{700D0C16-8549-4373-8B7C-3555082CEA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23664" y="0"/>
            <a:ext cx="10268336" cy="68692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4" name="Google Shape;244;p31"/>
          <p:cNvSpPr txBox="1">
            <a:spLocks noGrp="1"/>
          </p:cNvSpPr>
          <p:nvPr>
            <p:ph type="title"/>
          </p:nvPr>
        </p:nvSpPr>
        <p:spPr>
          <a:xfrm>
            <a:off x="2707888" y="699008"/>
            <a:ext cx="8495099" cy="672696"/>
          </a:xfrm>
          <a:prstGeom prst="rect">
            <a:avLst/>
          </a:prstGeom>
        </p:spPr>
        <p:txBody>
          <a:bodyPr spcFirstLastPara="1" vert="horz" lIns="91440" tIns="45720" rIns="91440" bIns="45720" rtlCol="0" anchor="t" anchorCtr="0">
            <a:normAutofit fontScale="90000"/>
          </a:bodyPr>
          <a:lstStyle/>
          <a:p>
            <a:r>
              <a:rPr lang="en-US" sz="4000" kern="1200" dirty="0">
                <a:solidFill>
                  <a:schemeClr val="accent1"/>
                </a:solidFill>
                <a:latin typeface="+mj-lt"/>
                <a:ea typeface="+mj-ea"/>
                <a:cs typeface="+mj-cs"/>
              </a:rPr>
              <a:t>Angular-cli: </a:t>
            </a:r>
            <a:r>
              <a:rPr lang="es-ES" sz="4000" kern="1200" dirty="0">
                <a:solidFill>
                  <a:schemeClr val="accent1"/>
                </a:solidFill>
                <a:latin typeface="+mj-lt"/>
                <a:ea typeface="+mj-ea"/>
                <a:cs typeface="+mj-cs"/>
              </a:rPr>
              <a:t>resultado</a:t>
            </a:r>
            <a:r>
              <a:rPr lang="en-US" sz="4000" kern="1200" dirty="0">
                <a:solidFill>
                  <a:schemeClr val="accent1"/>
                </a:solidFill>
                <a:latin typeface="+mj-lt"/>
                <a:ea typeface="+mj-ea"/>
                <a:cs typeface="+mj-cs"/>
              </a:rPr>
              <a:t> </a:t>
            </a:r>
            <a:r>
              <a:rPr lang="en-US" sz="4000" dirty="0">
                <a:solidFill>
                  <a:schemeClr val="accent1"/>
                </a:solidFill>
              </a:rPr>
              <a:t>de la </a:t>
            </a:r>
            <a:r>
              <a:rPr lang="en-US" sz="4000" kern="1200" dirty="0" err="1">
                <a:solidFill>
                  <a:schemeClr val="accent1"/>
                </a:solidFill>
                <a:latin typeface="+mj-lt"/>
                <a:ea typeface="+mj-ea"/>
                <a:cs typeface="+mj-cs"/>
              </a:rPr>
              <a:t>instalación</a:t>
            </a:r>
            <a:r>
              <a:rPr lang="en-US" sz="4000" kern="1200" dirty="0">
                <a:solidFill>
                  <a:schemeClr val="accent1"/>
                </a:solidFill>
                <a:latin typeface="+mj-lt"/>
                <a:ea typeface="+mj-ea"/>
                <a:cs typeface="+mj-cs"/>
              </a:rPr>
              <a:t> global</a:t>
            </a:r>
          </a:p>
        </p:txBody>
      </p:sp>
      <p:sp>
        <p:nvSpPr>
          <p:cNvPr id="151" name="Isosceles Triangle 150">
            <a:extLst>
              <a:ext uri="{FF2B5EF4-FFF2-40B4-BE49-F238E27FC236}">
                <a16:creationId xmlns:a16="http://schemas.microsoft.com/office/drawing/2014/main" id="{C7341777-0F86-4E1E-A07F-2076F00D04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797903" y="954813"/>
            <a:ext cx="300774" cy="2592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Google Shape;256;p32">
            <a:extLst>
              <a:ext uri="{FF2B5EF4-FFF2-40B4-BE49-F238E27FC236}">
                <a16:creationId xmlns:a16="http://schemas.microsoft.com/office/drawing/2014/main" id="{3999F5C8-A045-4C27-A257-5C9A9E570089}"/>
              </a:ext>
            </a:extLst>
          </p:cNvPr>
          <p:cNvSpPr txBox="1"/>
          <p:nvPr/>
        </p:nvSpPr>
        <p:spPr>
          <a:xfrm>
            <a:off x="2134455" y="4707378"/>
            <a:ext cx="3163033" cy="1454175"/>
          </a:xfrm>
          <a:prstGeom prst="rect">
            <a:avLst/>
          </a:prstGeom>
        </p:spPr>
        <p:txBody>
          <a:bodyPr spcFirstLastPara="1" vert="horz" lIns="91440" tIns="45720" rIns="91440" bIns="45720" rtlCol="0" anchorCtr="0">
            <a:norm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En Angular 6 se </a:t>
            </a:r>
            <a:r>
              <a:rPr kumimoji="0" lang="es-ES" sz="2000" b="0" i="0" u="none" strike="noStrike" kern="1200" cap="none" spc="0" normalizeH="0" baseline="0" noProof="0" dirty="0">
                <a:ln>
                  <a:noFill/>
                </a:ln>
                <a:solidFill>
                  <a:prstClr val="black"/>
                </a:solidFill>
                <a:effectLst/>
                <a:uLnTx/>
                <a:uFillTx/>
                <a:latin typeface="Calibri" panose="020F0502020204030204"/>
                <a:ea typeface="+mn-ea"/>
                <a:cs typeface="+mn-cs"/>
              </a:rPr>
              <a:t>equiparan los números de versión de Angular y Angular-</a:t>
            </a:r>
            <a:r>
              <a:rPr kumimoji="0" lang="es-ES" sz="2000" b="0" i="0" u="none" strike="noStrike" kern="1200" cap="none" spc="0" normalizeH="0" baseline="0" noProof="0" dirty="0" err="1">
                <a:ln>
                  <a:noFill/>
                </a:ln>
                <a:solidFill>
                  <a:prstClr val="black"/>
                </a:solidFill>
                <a:effectLst/>
                <a:uLnTx/>
                <a:uFillTx/>
                <a:latin typeface="Calibri" panose="020F0502020204030204"/>
                <a:ea typeface="+mn-ea"/>
                <a:cs typeface="+mn-cs"/>
              </a:rPr>
              <a:t>cli</a:t>
            </a:r>
            <a:r>
              <a:rPr kumimoji="0" lang="es-ES" sz="2000" b="0" i="0" u="none" strike="noStrike" kern="1200" cap="none" spc="0" normalizeH="0" baseline="0" noProof="0" dirty="0">
                <a:ln>
                  <a:noFill/>
                </a:ln>
                <a:solidFill>
                  <a:prstClr val="black"/>
                </a:solidFill>
                <a:effectLst/>
                <a:uLnTx/>
                <a:uFillTx/>
                <a:latin typeface="Calibri" panose="020F0502020204030204"/>
                <a:ea typeface="+mn-ea"/>
                <a:cs typeface="+mn-cs"/>
              </a:rPr>
              <a:t>, que ha pasado</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de la 1.7 a la 6</a:t>
            </a:r>
          </a:p>
        </p:txBody>
      </p:sp>
      <p:sp>
        <p:nvSpPr>
          <p:cNvPr id="41" name="Google Shape;257;p32">
            <a:extLst>
              <a:ext uri="{FF2B5EF4-FFF2-40B4-BE49-F238E27FC236}">
                <a16:creationId xmlns:a16="http://schemas.microsoft.com/office/drawing/2014/main" id="{94C1B0E4-9014-4DCD-8BC1-E0BB8E98A3FE}"/>
              </a:ext>
            </a:extLst>
          </p:cNvPr>
          <p:cNvSpPr txBox="1"/>
          <p:nvPr/>
        </p:nvSpPr>
        <p:spPr>
          <a:xfrm>
            <a:off x="2516319" y="2236084"/>
            <a:ext cx="1634207" cy="6372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 sz="2400" b="1" i="0" u="none" strike="noStrike" kern="1200" cap="none" spc="0" normalizeH="0" baseline="0" noProof="0" dirty="0">
                <a:ln>
                  <a:noFill/>
                </a:ln>
                <a:solidFill>
                  <a:prstClr val="white"/>
                </a:solidFill>
                <a:effectLst/>
                <a:uLnTx/>
                <a:uFillTx/>
                <a:latin typeface="Calibri" panose="020F0502020204030204"/>
                <a:ea typeface="+mn-ea"/>
                <a:cs typeface="+mn-cs"/>
              </a:rPr>
              <a:t>ng version</a:t>
            </a:r>
            <a:endParaRPr kumimoji="0" sz="24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cxnSp>
        <p:nvCxnSpPr>
          <p:cNvPr id="42" name="Google Shape;258;p32">
            <a:extLst>
              <a:ext uri="{FF2B5EF4-FFF2-40B4-BE49-F238E27FC236}">
                <a16:creationId xmlns:a16="http://schemas.microsoft.com/office/drawing/2014/main" id="{39CC2FC0-33EA-466B-8833-72AB853367B1}"/>
              </a:ext>
            </a:extLst>
          </p:cNvPr>
          <p:cNvCxnSpPr>
            <a:cxnSpLocks/>
            <a:stCxn id="41" idx="3"/>
          </p:cNvCxnSpPr>
          <p:nvPr/>
        </p:nvCxnSpPr>
        <p:spPr>
          <a:xfrm>
            <a:off x="4150526" y="2554684"/>
            <a:ext cx="1272293" cy="0"/>
          </a:xfrm>
          <a:prstGeom prst="straightConnector1">
            <a:avLst/>
          </a:prstGeom>
          <a:noFill/>
          <a:ln w="9525" cap="flat" cmpd="sng">
            <a:solidFill>
              <a:schemeClr val="dk2"/>
            </a:solidFill>
            <a:prstDash val="solid"/>
            <a:round/>
            <a:headEnd type="none" w="med" len="med"/>
            <a:tailEnd type="triangle" w="med" len="med"/>
          </a:ln>
        </p:spPr>
      </p:cxnSp>
      <p:pic>
        <p:nvPicPr>
          <p:cNvPr id="43" name="Imagen 42">
            <a:extLst>
              <a:ext uri="{FF2B5EF4-FFF2-40B4-BE49-F238E27FC236}">
                <a16:creationId xmlns:a16="http://schemas.microsoft.com/office/drawing/2014/main" id="{59BEEF59-F490-497C-8038-E2F9DF83239D}"/>
              </a:ext>
            </a:extLst>
          </p:cNvPr>
          <p:cNvPicPr>
            <a:picLocks noChangeAspect="1"/>
          </p:cNvPicPr>
          <p:nvPr/>
        </p:nvPicPr>
        <p:blipFill>
          <a:blip r:embed="rId3"/>
          <a:stretch>
            <a:fillRect/>
          </a:stretch>
        </p:blipFill>
        <p:spPr>
          <a:xfrm>
            <a:off x="5754015" y="1717892"/>
            <a:ext cx="6181595" cy="4752759"/>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 Instalación del CLI</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600" dirty="0"/>
              <a:t>Instalación global de Angular CLI</a:t>
            </a:r>
          </a:p>
          <a:p>
            <a:pPr lvl="1" indent="-228600">
              <a:buFont typeface="Arial" panose="020B0604020202020204" pitchFamily="34" charset="0"/>
              <a:buChar char="•"/>
            </a:pPr>
            <a:r>
              <a:rPr lang="es-ES" sz="2400" dirty="0"/>
              <a:t>npm </a:t>
            </a:r>
            <a:r>
              <a:rPr lang="es-ES" sz="2400" dirty="0" err="1"/>
              <a:t>install</a:t>
            </a:r>
            <a:r>
              <a:rPr lang="es-ES" sz="2400" dirty="0"/>
              <a:t> -g  @angular/cli </a:t>
            </a:r>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14110635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A106D22A-14BF-4829-9FA2-7ACEBDC6C6EC}"/>
              </a:ext>
            </a:extLst>
          </p:cNvPr>
          <p:cNvSpPr>
            <a:spLocks noGrp="1"/>
          </p:cNvSpPr>
          <p:nvPr>
            <p:ph type="title"/>
          </p:nvPr>
        </p:nvSpPr>
        <p:spPr/>
        <p:txBody>
          <a:bodyPr/>
          <a:lstStyle/>
          <a:p>
            <a:r>
              <a:rPr lang="es-ES" dirty="0"/>
              <a:t>Temario</a:t>
            </a:r>
          </a:p>
        </p:txBody>
      </p:sp>
      <p:sp>
        <p:nvSpPr>
          <p:cNvPr id="5" name="Marcador de contenido 4">
            <a:extLst>
              <a:ext uri="{FF2B5EF4-FFF2-40B4-BE49-F238E27FC236}">
                <a16:creationId xmlns:a16="http://schemas.microsoft.com/office/drawing/2014/main" id="{0BBBDB86-37D4-47A1-95C8-888788C5998B}"/>
              </a:ext>
            </a:extLst>
          </p:cNvPr>
          <p:cNvSpPr>
            <a:spLocks noGrp="1"/>
          </p:cNvSpPr>
          <p:nvPr>
            <p:ph idx="1"/>
          </p:nvPr>
        </p:nvSpPr>
        <p:spPr>
          <a:xfrm>
            <a:off x="838200" y="1825624"/>
            <a:ext cx="3783227" cy="4604831"/>
          </a:xfrm>
        </p:spPr>
        <p:txBody>
          <a:bodyPr>
            <a:normAutofit/>
          </a:bodyPr>
          <a:lstStyle/>
          <a:p>
            <a:pPr marL="0" indent="0">
              <a:buNone/>
            </a:pPr>
            <a:r>
              <a:rPr lang="es-ES" dirty="0"/>
              <a:t>1. Introducción</a:t>
            </a:r>
          </a:p>
          <a:p>
            <a:pPr marL="0" indent="0">
              <a:buNone/>
            </a:pPr>
            <a:r>
              <a:rPr lang="es-ES" dirty="0"/>
              <a:t>2. Conceptos generales</a:t>
            </a:r>
          </a:p>
          <a:p>
            <a:pPr marL="0" indent="0">
              <a:buNone/>
            </a:pPr>
            <a:r>
              <a:rPr lang="es-ES" dirty="0"/>
              <a:t>3. Jasmine y Karma</a:t>
            </a:r>
          </a:p>
          <a:p>
            <a:pPr marL="0" indent="0">
              <a:buNone/>
            </a:pPr>
            <a:endParaRPr lang="es-ES" dirty="0"/>
          </a:p>
          <a:p>
            <a:pPr marL="0" indent="0">
              <a:buNone/>
            </a:pPr>
            <a:r>
              <a:rPr lang="es-ES" dirty="0"/>
              <a:t>4. Test unitario</a:t>
            </a:r>
          </a:p>
          <a:p>
            <a:pPr marL="0" indent="0">
              <a:buNone/>
            </a:pPr>
            <a:br>
              <a:rPr lang="es-ES" dirty="0"/>
            </a:br>
            <a:endParaRPr lang="es-ES" dirty="0"/>
          </a:p>
          <a:p>
            <a:pPr marL="0" indent="0">
              <a:buNone/>
            </a:pPr>
            <a:r>
              <a:rPr lang="es-ES" dirty="0"/>
              <a:t>5. Ampliación</a:t>
            </a:r>
          </a:p>
          <a:p>
            <a:pPr marL="0" indent="0">
              <a:buNone/>
            </a:pPr>
            <a:r>
              <a:rPr lang="es-ES" dirty="0"/>
              <a:t>6. Cierre del curso</a:t>
            </a:r>
          </a:p>
        </p:txBody>
      </p:sp>
      <p:sp>
        <p:nvSpPr>
          <p:cNvPr id="6" name="CuadroTexto 5">
            <a:extLst>
              <a:ext uri="{FF2B5EF4-FFF2-40B4-BE49-F238E27FC236}">
                <a16:creationId xmlns:a16="http://schemas.microsoft.com/office/drawing/2014/main" id="{C1722E32-C886-4C3A-A6E8-3604CF96FA78}"/>
              </a:ext>
            </a:extLst>
          </p:cNvPr>
          <p:cNvSpPr txBox="1"/>
          <p:nvPr/>
        </p:nvSpPr>
        <p:spPr>
          <a:xfrm>
            <a:off x="5850100" y="425780"/>
            <a:ext cx="6096824" cy="6186309"/>
          </a:xfrm>
          <a:prstGeom prst="rect">
            <a:avLst/>
          </a:prstGeom>
          <a:noFill/>
        </p:spPr>
        <p:txBody>
          <a:bodyPr wrap="square">
            <a:spAutoFit/>
          </a:bodyPr>
          <a:lstStyle/>
          <a:p>
            <a:r>
              <a:rPr lang="es-ES" dirty="0"/>
              <a:t>1. Introducción</a:t>
            </a:r>
          </a:p>
          <a:p>
            <a:pPr marL="742950" lvl="1" indent="-285750">
              <a:buFont typeface="Arial" panose="020B0604020202020204" pitchFamily="34" charset="0"/>
              <a:buChar char="•"/>
            </a:pPr>
            <a:r>
              <a:rPr lang="es-ES" dirty="0"/>
              <a:t>Presentación del curso</a:t>
            </a:r>
          </a:p>
          <a:p>
            <a:pPr marL="742950" lvl="1" indent="-285750">
              <a:buFont typeface="Arial" panose="020B0604020202020204" pitchFamily="34" charset="0"/>
              <a:buChar char="•"/>
            </a:pPr>
            <a:r>
              <a:rPr lang="es-ES" dirty="0"/>
              <a:t>Instructor</a:t>
            </a:r>
          </a:p>
          <a:p>
            <a:pPr marL="742950" lvl="1" indent="-285750">
              <a:buFont typeface="Arial" panose="020B0604020202020204" pitchFamily="34" charset="0"/>
              <a:buChar char="•"/>
            </a:pPr>
            <a:r>
              <a:rPr lang="es-ES" dirty="0"/>
              <a:t>Valoración del curso</a:t>
            </a:r>
          </a:p>
          <a:p>
            <a:pPr marL="742950" lvl="1" indent="-285750">
              <a:buFont typeface="Arial" panose="020B0604020202020204" pitchFamily="34" charset="0"/>
              <a:buChar char="•"/>
            </a:pPr>
            <a:r>
              <a:rPr lang="es-ES" dirty="0"/>
              <a:t>Software necesario</a:t>
            </a:r>
          </a:p>
          <a:p>
            <a:r>
              <a:rPr lang="es-ES" dirty="0"/>
              <a:t>2. Conceptos generales</a:t>
            </a:r>
          </a:p>
          <a:p>
            <a:pPr marL="742950" lvl="1" indent="-285750">
              <a:buFont typeface="Arial" panose="020B0604020202020204" pitchFamily="34" charset="0"/>
              <a:buChar char="•"/>
            </a:pPr>
            <a:r>
              <a:rPr lang="es-ES" dirty="0"/>
              <a:t>¿Qué es un test unitario?</a:t>
            </a:r>
          </a:p>
          <a:p>
            <a:pPr marL="742950" lvl="1" indent="-285750">
              <a:buFont typeface="Arial" panose="020B0604020202020204" pitchFamily="34" charset="0"/>
              <a:buChar char="•"/>
            </a:pPr>
            <a:r>
              <a:rPr lang="es-ES" dirty="0" err="1"/>
              <a:t>Unit</a:t>
            </a:r>
            <a:r>
              <a:rPr lang="es-ES" dirty="0"/>
              <a:t> test - </a:t>
            </a:r>
            <a:r>
              <a:rPr lang="es-ES" dirty="0" err="1"/>
              <a:t>Integration</a:t>
            </a:r>
            <a:r>
              <a:rPr lang="es-ES" dirty="0"/>
              <a:t> test - E2E</a:t>
            </a:r>
          </a:p>
          <a:p>
            <a:pPr marL="742950" lvl="1" indent="-285750">
              <a:buFont typeface="Arial" panose="020B0604020202020204" pitchFamily="34" charset="0"/>
              <a:buChar char="•"/>
            </a:pPr>
            <a:r>
              <a:rPr lang="es-ES" dirty="0"/>
              <a:t>¿Cómo funciona un test unitario?</a:t>
            </a:r>
          </a:p>
          <a:p>
            <a:pPr marL="742950" lvl="1" indent="-285750">
              <a:buFont typeface="Arial" panose="020B0604020202020204" pitchFamily="34" charset="0"/>
              <a:buChar char="•"/>
            </a:pPr>
            <a:r>
              <a:rPr lang="es-ES" dirty="0"/>
              <a:t>¿Cuál es el mejor momento para hacer las pruebas?</a:t>
            </a:r>
          </a:p>
          <a:p>
            <a:pPr marL="742950" lvl="1" indent="-285750">
              <a:buFont typeface="Arial" panose="020B0604020202020204" pitchFamily="34" charset="0"/>
              <a:buChar char="•"/>
            </a:pPr>
            <a:r>
              <a:rPr lang="es-ES" dirty="0"/>
              <a:t>Cobertura/</a:t>
            </a:r>
            <a:r>
              <a:rPr lang="es-ES" dirty="0" err="1"/>
              <a:t>Coverage</a:t>
            </a:r>
            <a:endParaRPr lang="es-ES" dirty="0"/>
          </a:p>
          <a:p>
            <a:pPr marL="742950" lvl="1" indent="-285750">
              <a:buFont typeface="Arial" panose="020B0604020202020204" pitchFamily="34" charset="0"/>
              <a:buChar char="•"/>
            </a:pPr>
            <a:r>
              <a:rPr lang="es-ES" dirty="0"/>
              <a:t>Jasmine y Karma</a:t>
            </a:r>
          </a:p>
          <a:p>
            <a:r>
              <a:rPr lang="es-ES" dirty="0"/>
              <a:t>3. Jasmine y Karma</a:t>
            </a:r>
          </a:p>
          <a:p>
            <a:pPr marL="742950" lvl="1" indent="-285750">
              <a:buFont typeface="Arial" panose="020B0604020202020204" pitchFamily="34" charset="0"/>
              <a:buChar char="•"/>
            </a:pPr>
            <a:r>
              <a:rPr lang="es-ES" dirty="0"/>
              <a:t>Archivos de prueba en un proyecto</a:t>
            </a:r>
          </a:p>
          <a:p>
            <a:pPr marL="742950" lvl="1" indent="-285750">
              <a:buFont typeface="Arial" panose="020B0604020202020204" pitchFamily="34" charset="0"/>
              <a:buChar char="•"/>
            </a:pPr>
            <a:r>
              <a:rPr lang="es-ES" dirty="0"/>
              <a:t>Configuración de Karma</a:t>
            </a:r>
          </a:p>
          <a:p>
            <a:pPr marL="742950" lvl="1" indent="-285750">
              <a:buFont typeface="Arial" panose="020B0604020202020204" pitchFamily="34" charset="0"/>
              <a:buChar char="•"/>
            </a:pPr>
            <a:r>
              <a:rPr lang="es-ES" dirty="0"/>
              <a:t>Carpeta </a:t>
            </a:r>
            <a:r>
              <a:rPr lang="es-ES" dirty="0" err="1"/>
              <a:t>coverage</a:t>
            </a:r>
            <a:endParaRPr lang="es-ES" dirty="0"/>
          </a:p>
          <a:p>
            <a:pPr marL="742950" lvl="1" indent="-285750">
              <a:buFont typeface="Arial" panose="020B0604020202020204" pitchFamily="34" charset="0"/>
              <a:buChar char="•"/>
            </a:pPr>
            <a:r>
              <a:rPr lang="es-ES" dirty="0"/>
              <a:t>Lanzar tests</a:t>
            </a:r>
          </a:p>
          <a:p>
            <a:pPr marL="742950" lvl="1" indent="-285750">
              <a:buFont typeface="Arial" panose="020B0604020202020204" pitchFamily="34" charset="0"/>
              <a:buChar char="•"/>
            </a:pPr>
            <a:r>
              <a:rPr lang="es-ES" dirty="0"/>
              <a:t>Nueva dependencia en Karma (Angular 11 o superior)</a:t>
            </a:r>
          </a:p>
          <a:p>
            <a:r>
              <a:rPr lang="es-ES" dirty="0"/>
              <a:t>5. Ampliación</a:t>
            </a:r>
          </a:p>
          <a:p>
            <a:pPr marL="742950" lvl="1" indent="-285750">
              <a:buFont typeface="Arial" panose="020B0604020202020204" pitchFamily="34" charset="0"/>
              <a:buChar char="•"/>
            </a:pPr>
            <a:r>
              <a:rPr lang="es-ES" dirty="0"/>
              <a:t>Introducción a los test de integración</a:t>
            </a:r>
          </a:p>
          <a:p>
            <a:pPr marL="742950" lvl="1" indent="-285750">
              <a:buFont typeface="Arial" panose="020B0604020202020204" pitchFamily="34" charset="0"/>
              <a:buChar char="•"/>
            </a:pPr>
            <a:r>
              <a:rPr lang="es-ES" dirty="0"/>
              <a:t>Automatizar test antes de generar el </a:t>
            </a:r>
            <a:r>
              <a:rPr lang="es-ES" dirty="0" err="1"/>
              <a:t>build</a:t>
            </a:r>
            <a:endParaRPr lang="es-ES" dirty="0"/>
          </a:p>
          <a:p>
            <a:pPr marL="742950" lvl="1" indent="-285750">
              <a:buFont typeface="Arial" panose="020B0604020202020204" pitchFamily="34" charset="0"/>
              <a:buChar char="•"/>
            </a:pPr>
            <a:r>
              <a:rPr lang="es-ES" dirty="0"/>
              <a:t>Extensiones de VSCode que utilizo</a:t>
            </a:r>
          </a:p>
        </p:txBody>
      </p:sp>
      <p:sp>
        <p:nvSpPr>
          <p:cNvPr id="3" name="Flecha: a la derecha 2">
            <a:extLst>
              <a:ext uri="{FF2B5EF4-FFF2-40B4-BE49-F238E27FC236}">
                <a16:creationId xmlns:a16="http://schemas.microsoft.com/office/drawing/2014/main" id="{1315F194-6199-45A7-B8B0-3C9927BF177F}"/>
              </a:ext>
            </a:extLst>
          </p:cNvPr>
          <p:cNvSpPr/>
          <p:nvPr/>
        </p:nvSpPr>
        <p:spPr>
          <a:xfrm>
            <a:off x="4507745" y="2283529"/>
            <a:ext cx="677150" cy="47449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Flecha: a la derecha 6">
            <a:extLst>
              <a:ext uri="{FF2B5EF4-FFF2-40B4-BE49-F238E27FC236}">
                <a16:creationId xmlns:a16="http://schemas.microsoft.com/office/drawing/2014/main" id="{0324E3FC-70E0-44B4-8752-5E0D48B4432C}"/>
              </a:ext>
            </a:extLst>
          </p:cNvPr>
          <p:cNvSpPr/>
          <p:nvPr/>
        </p:nvSpPr>
        <p:spPr>
          <a:xfrm>
            <a:off x="4621427" y="5347181"/>
            <a:ext cx="677150" cy="47449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6573526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AB21D3E-E68F-4A4F-A030-6B34345C02B8}"/>
              </a:ext>
            </a:extLst>
          </p:cNvPr>
          <p:cNvSpPr>
            <a:spLocks noGrp="1"/>
          </p:cNvSpPr>
          <p:nvPr>
            <p:ph type="title"/>
          </p:nvPr>
        </p:nvSpPr>
        <p:spPr>
          <a:xfrm>
            <a:off x="1371599" y="294538"/>
            <a:ext cx="9895951" cy="1033669"/>
          </a:xfrm>
        </p:spPr>
        <p:txBody>
          <a:bodyPr>
            <a:normAutofit/>
          </a:bodyPr>
          <a:lstStyle/>
          <a:p>
            <a:r>
              <a:rPr lang="es-ES" sz="4000" dirty="0">
                <a:solidFill>
                  <a:srgbClr val="FFFFFF"/>
                </a:solidFill>
              </a:rPr>
              <a:t>Angular CLI: Creación del </a:t>
            </a:r>
            <a:r>
              <a:rPr lang="es-ES" sz="4000" dirty="0" err="1">
                <a:solidFill>
                  <a:srgbClr val="FFFFFF"/>
                </a:solidFill>
              </a:rPr>
              <a:t>workspace</a:t>
            </a:r>
            <a:endParaRPr lang="es-ES" sz="4000" dirty="0">
              <a:solidFill>
                <a:srgbClr val="FFFFFF"/>
              </a:solidFill>
            </a:endParaRPr>
          </a:p>
        </p:txBody>
      </p:sp>
      <p:sp>
        <p:nvSpPr>
          <p:cNvPr id="3" name="Marcador de contenido 2">
            <a:extLst>
              <a:ext uri="{FF2B5EF4-FFF2-40B4-BE49-F238E27FC236}">
                <a16:creationId xmlns:a16="http://schemas.microsoft.com/office/drawing/2014/main" id="{1C5AC0F5-F53B-4F67-9A49-ACCC55CE9787}"/>
              </a:ext>
            </a:extLst>
          </p:cNvPr>
          <p:cNvSpPr>
            <a:spLocks noGrp="1"/>
          </p:cNvSpPr>
          <p:nvPr>
            <p:ph idx="1"/>
          </p:nvPr>
        </p:nvSpPr>
        <p:spPr>
          <a:xfrm>
            <a:off x="1371599" y="2318197"/>
            <a:ext cx="9724031" cy="3683358"/>
          </a:xfrm>
        </p:spPr>
        <p:txBody>
          <a:bodyPr anchor="ctr">
            <a:normAutofit/>
          </a:bodyPr>
          <a:lstStyle/>
          <a:p>
            <a:r>
              <a:rPr lang="es-ES" sz="2000" dirty="0"/>
              <a:t>Creación de un espacio de trabajo con un único proyecto</a:t>
            </a:r>
          </a:p>
          <a:p>
            <a:pPr lvl="1"/>
            <a:r>
              <a:rPr lang="es-ES" sz="2000" dirty="0"/>
              <a:t>ng new &lt;proyecto&gt;</a:t>
            </a:r>
          </a:p>
          <a:p>
            <a:r>
              <a:rPr lang="es-ES" sz="2000" dirty="0"/>
              <a:t>Creación de un espacio de trabajo </a:t>
            </a:r>
            <a:r>
              <a:rPr lang="es-ES" sz="2000" dirty="0" err="1"/>
              <a:t>vacio</a:t>
            </a:r>
            <a:endParaRPr lang="es-ES" sz="2000" dirty="0"/>
          </a:p>
          <a:p>
            <a:pPr lvl="1"/>
            <a:r>
              <a:rPr lang="es-ES" sz="2000" dirty="0"/>
              <a:t>Posteriormente se irán añadiendo en el los proyectos necesarios</a:t>
            </a:r>
          </a:p>
          <a:p>
            <a:pPr lvl="1"/>
            <a:r>
              <a:rPr lang="es-ES" sz="2000" dirty="0"/>
              <a:t>ng new &lt;</a:t>
            </a:r>
            <a:r>
              <a:rPr lang="es-ES" sz="2000" dirty="0" err="1"/>
              <a:t>workspace</a:t>
            </a:r>
            <a:r>
              <a:rPr lang="es-ES" sz="2000" dirty="0"/>
              <a:t>&gt; ----</a:t>
            </a:r>
            <a:r>
              <a:rPr lang="es-ES" sz="2000" dirty="0" err="1"/>
              <a:t>create-application</a:t>
            </a:r>
            <a:r>
              <a:rPr lang="es-ES" sz="2000" dirty="0"/>
              <a:t>=false</a:t>
            </a:r>
          </a:p>
          <a:p>
            <a:pPr lvl="1"/>
            <a:r>
              <a:rPr lang="es-ES" sz="2000" dirty="0"/>
              <a:t>cd &lt;</a:t>
            </a:r>
            <a:r>
              <a:rPr lang="es-ES" sz="2000" dirty="0" err="1"/>
              <a:t>workspace</a:t>
            </a:r>
            <a:r>
              <a:rPr lang="es-ES" sz="2000" dirty="0"/>
              <a:t>&gt; </a:t>
            </a:r>
          </a:p>
          <a:p>
            <a:pPr lvl="1"/>
            <a:r>
              <a:rPr lang="es-ES" sz="2000" dirty="0"/>
              <a:t>ng g </a:t>
            </a:r>
            <a:r>
              <a:rPr lang="es-ES" sz="2000" dirty="0" err="1"/>
              <a:t>application</a:t>
            </a:r>
            <a:r>
              <a:rPr lang="es-ES" sz="2000" dirty="0"/>
              <a:t> &lt;nombre-app&gt; [-- parámetros]</a:t>
            </a:r>
          </a:p>
        </p:txBody>
      </p:sp>
    </p:spTree>
    <p:extLst>
      <p:ext uri="{BB962C8B-B14F-4D97-AF65-F5344CB8AC3E}">
        <p14:creationId xmlns:p14="http://schemas.microsoft.com/office/powerpoint/2010/main" val="34097449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AB21D3E-E68F-4A4F-A030-6B34345C02B8}"/>
              </a:ext>
            </a:extLst>
          </p:cNvPr>
          <p:cNvSpPr>
            <a:spLocks noGrp="1"/>
          </p:cNvSpPr>
          <p:nvPr>
            <p:ph type="title"/>
          </p:nvPr>
        </p:nvSpPr>
        <p:spPr>
          <a:xfrm>
            <a:off x="466722" y="586855"/>
            <a:ext cx="3201366" cy="3387497"/>
          </a:xfrm>
        </p:spPr>
        <p:txBody>
          <a:bodyPr anchor="b">
            <a:normAutofit/>
          </a:bodyPr>
          <a:lstStyle/>
          <a:p>
            <a:pPr algn="r"/>
            <a:r>
              <a:rPr lang="es-ES" sz="4000">
                <a:solidFill>
                  <a:srgbClr val="FFFFFF"/>
                </a:solidFill>
              </a:rPr>
              <a:t>Angular CLI: Creación de proyectos</a:t>
            </a:r>
          </a:p>
        </p:txBody>
      </p:sp>
      <p:sp>
        <p:nvSpPr>
          <p:cNvPr id="3" name="Marcador de contenido 2">
            <a:extLst>
              <a:ext uri="{FF2B5EF4-FFF2-40B4-BE49-F238E27FC236}">
                <a16:creationId xmlns:a16="http://schemas.microsoft.com/office/drawing/2014/main" id="{1C5AC0F5-F53B-4F67-9A49-ACCC55CE9787}"/>
              </a:ext>
            </a:extLst>
          </p:cNvPr>
          <p:cNvSpPr>
            <a:spLocks noGrp="1"/>
          </p:cNvSpPr>
          <p:nvPr>
            <p:ph idx="1"/>
          </p:nvPr>
        </p:nvSpPr>
        <p:spPr>
          <a:xfrm>
            <a:off x="4504548" y="645836"/>
            <a:ext cx="6555347" cy="5546047"/>
          </a:xfrm>
        </p:spPr>
        <p:txBody>
          <a:bodyPr anchor="ctr">
            <a:normAutofit/>
          </a:bodyPr>
          <a:lstStyle/>
          <a:p>
            <a:r>
              <a:rPr lang="es-ES" sz="2000"/>
              <a:t>Las versiones modernas del CLI incorporan una serie de questiones para definir las opciones de creación de los proyectos (en ng new o ng g). </a:t>
            </a:r>
            <a:br>
              <a:rPr lang="es-ES" sz="2000"/>
            </a:br>
            <a:r>
              <a:rPr lang="es-ES" sz="2000"/>
              <a:t>Existen modificadores del comando que igualmente configuran estas opciones </a:t>
            </a:r>
          </a:p>
          <a:p>
            <a:endParaRPr lang="es-ES" sz="2000"/>
          </a:p>
          <a:p>
            <a:r>
              <a:rPr lang="es-ES" sz="2000"/>
              <a:t>- --strict=false No activa el modo estricto</a:t>
            </a:r>
          </a:p>
          <a:p>
            <a:r>
              <a:rPr lang="es-ES" sz="2000"/>
              <a:t>- --p=alc Indica el prefijo de los componentes</a:t>
            </a:r>
          </a:p>
          <a:p>
            <a:r>
              <a:rPr lang="es-ES" sz="2000"/>
              <a:t>- --routing  Incluye un módulo de enrutamiento</a:t>
            </a:r>
          </a:p>
          <a:p>
            <a:r>
              <a:rPr lang="es-ES" sz="2000"/>
              <a:t>- --style=scss Utiliza SASS (scss) como preprocesador de CSS</a:t>
            </a:r>
          </a:p>
          <a:p>
            <a:r>
              <a:rPr lang="es-ES" sz="2000"/>
              <a:t>- --skip-git No inicializa un repositorio GIT (si ya lo hemos hecho)</a:t>
            </a:r>
          </a:p>
        </p:txBody>
      </p:sp>
    </p:spTree>
    <p:extLst>
      <p:ext uri="{BB962C8B-B14F-4D97-AF65-F5344CB8AC3E}">
        <p14:creationId xmlns:p14="http://schemas.microsoft.com/office/powerpoint/2010/main" val="410599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 Creación del proyecto.</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600" dirty="0"/>
              <a:t>Creación del repositorio </a:t>
            </a:r>
            <a:r>
              <a:rPr lang="es-ES" sz="2600" dirty="0" err="1"/>
              <a:t>git</a:t>
            </a:r>
            <a:r>
              <a:rPr lang="es-ES" sz="2600" dirty="0"/>
              <a:t> del curso</a:t>
            </a:r>
          </a:p>
          <a:p>
            <a:pPr lvl="1" indent="-228600">
              <a:buFont typeface="Arial" panose="020B0604020202020204" pitchFamily="34" charset="0"/>
              <a:buChar char="•"/>
            </a:pPr>
            <a:r>
              <a:rPr lang="es-ES" sz="2400" dirty="0"/>
              <a:t>Sincronización con </a:t>
            </a:r>
            <a:r>
              <a:rPr lang="es-ES" sz="2400" dirty="0" err="1"/>
              <a:t>github</a:t>
            </a:r>
            <a:endParaRPr lang="es-ES" sz="2400" dirty="0"/>
          </a:p>
          <a:p>
            <a:pPr indent="-228600">
              <a:buFont typeface="Arial" panose="020B0604020202020204" pitchFamily="34" charset="0"/>
              <a:buChar char="•"/>
            </a:pPr>
            <a:r>
              <a:rPr lang="es-ES" sz="2600" dirty="0"/>
              <a:t>Creación del proyecto inicial</a:t>
            </a:r>
            <a:endParaRPr lang="en-US" sz="26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10910564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Título 2">
            <a:extLst>
              <a:ext uri="{FF2B5EF4-FFF2-40B4-BE49-F238E27FC236}">
                <a16:creationId xmlns:a16="http://schemas.microsoft.com/office/drawing/2014/main" id="{E6B391B2-888A-4430-BCD0-7602E28140F2}"/>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dirty="0">
                <a:solidFill>
                  <a:srgbClr val="FFFFFF"/>
                </a:solidFill>
                <a:latin typeface="+mj-lt"/>
                <a:ea typeface="+mj-ea"/>
                <a:cs typeface="+mj-cs"/>
              </a:rPr>
              <a:t>Plugins para ES/TS</a:t>
            </a:r>
          </a:p>
        </p:txBody>
      </p:sp>
      <p:sp>
        <p:nvSpPr>
          <p:cNvPr id="5" name="Marcador de texto 4">
            <a:extLst>
              <a:ext uri="{FF2B5EF4-FFF2-40B4-BE49-F238E27FC236}">
                <a16:creationId xmlns:a16="http://schemas.microsoft.com/office/drawing/2014/main" id="{7F61989B-E06B-4B05-A14F-30D6031821FB}"/>
              </a:ext>
            </a:extLst>
          </p:cNvPr>
          <p:cNvSpPr>
            <a:spLocks noGrp="1"/>
          </p:cNvSpPr>
          <p:nvPr>
            <p:ph type="body" sz="half" idx="2"/>
          </p:nvPr>
        </p:nvSpPr>
        <p:spPr>
          <a:xfrm>
            <a:off x="674237" y="4170501"/>
            <a:ext cx="3657600" cy="1525597"/>
          </a:xfrm>
        </p:spPr>
        <p:txBody>
          <a:bodyPr vert="horz" lIns="91440" tIns="45720" rIns="91440" bIns="45720" rtlCol="0">
            <a:normAutofit/>
          </a:bodyPr>
          <a:lstStyle/>
          <a:p>
            <a:pPr algn="ctr"/>
            <a:r>
              <a:rPr lang="en-US" sz="2000" kern="1200" dirty="0" err="1">
                <a:solidFill>
                  <a:srgbClr val="FFFFFF"/>
                </a:solidFill>
                <a:latin typeface="+mn-lt"/>
                <a:ea typeface="+mn-ea"/>
                <a:cs typeface="+mn-cs"/>
              </a:rPr>
              <a:t>ESLint</a:t>
            </a:r>
            <a:endParaRPr lang="en-US" sz="2000" kern="1200" dirty="0">
              <a:solidFill>
                <a:srgbClr val="FFFFFF"/>
              </a:solidFill>
              <a:latin typeface="+mn-lt"/>
              <a:ea typeface="+mn-ea"/>
              <a:cs typeface="+mn-cs"/>
            </a:endParaRPr>
          </a:p>
          <a:p>
            <a:pPr algn="ctr"/>
            <a:r>
              <a:rPr lang="en-US" sz="2000" dirty="0" err="1">
                <a:solidFill>
                  <a:srgbClr val="FFFFFF"/>
                </a:solidFill>
              </a:rPr>
              <a:t>TSLint</a:t>
            </a:r>
            <a:r>
              <a:rPr lang="en-US" sz="2000" dirty="0">
                <a:solidFill>
                  <a:srgbClr val="FFFFFF"/>
                </a:solidFill>
              </a:rPr>
              <a:t> (deprecated)</a:t>
            </a:r>
            <a:endParaRPr lang="en-US" sz="2000" kern="1200" dirty="0">
              <a:solidFill>
                <a:srgbClr val="FFFFFF"/>
              </a:solidFill>
              <a:latin typeface="+mn-lt"/>
              <a:ea typeface="+mn-ea"/>
              <a:cs typeface="+mn-cs"/>
            </a:endParaRPr>
          </a:p>
        </p:txBody>
      </p:sp>
      <p:cxnSp>
        <p:nvCxnSpPr>
          <p:cNvPr id="13" name="Straight Connector 12">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026" name="Picture 2" descr="Resultado de imagen de visual studio code logo">
            <a:extLst>
              <a:ext uri="{FF2B5EF4-FFF2-40B4-BE49-F238E27FC236}">
                <a16:creationId xmlns:a16="http://schemas.microsoft.com/office/drawing/2014/main" id="{AC7A4ACD-BE5B-44CB-AB72-C12F990F6D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6567" y="545878"/>
            <a:ext cx="1670848" cy="1670848"/>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a:extLst>
              <a:ext uri="{FF2B5EF4-FFF2-40B4-BE49-F238E27FC236}">
                <a16:creationId xmlns:a16="http://schemas.microsoft.com/office/drawing/2014/main" id="{F6DF149F-9D00-4EE5-B0A1-D67E26874736}"/>
              </a:ext>
            </a:extLst>
          </p:cNvPr>
          <p:cNvPicPr>
            <a:picLocks noChangeAspect="1"/>
          </p:cNvPicPr>
          <p:nvPr/>
        </p:nvPicPr>
        <p:blipFill>
          <a:blip r:embed="rId3"/>
          <a:stretch>
            <a:fillRect/>
          </a:stretch>
        </p:blipFill>
        <p:spPr>
          <a:xfrm>
            <a:off x="5006544" y="321177"/>
            <a:ext cx="6152998" cy="4851870"/>
          </a:xfrm>
          <a:prstGeom prst="rect">
            <a:avLst/>
          </a:prstGeom>
        </p:spPr>
      </p:pic>
      <p:pic>
        <p:nvPicPr>
          <p:cNvPr id="10" name="Imagen 9">
            <a:extLst>
              <a:ext uri="{FF2B5EF4-FFF2-40B4-BE49-F238E27FC236}">
                <a16:creationId xmlns:a16="http://schemas.microsoft.com/office/drawing/2014/main" id="{DFCF27A3-455B-4B4D-A83F-2A104BAB2A7E}"/>
              </a:ext>
            </a:extLst>
          </p:cNvPr>
          <p:cNvPicPr>
            <a:picLocks noChangeAspect="1"/>
          </p:cNvPicPr>
          <p:nvPr/>
        </p:nvPicPr>
        <p:blipFill>
          <a:blip r:embed="rId4"/>
          <a:stretch>
            <a:fillRect/>
          </a:stretch>
        </p:blipFill>
        <p:spPr>
          <a:xfrm>
            <a:off x="8156772" y="3429000"/>
            <a:ext cx="3543412" cy="2744749"/>
          </a:xfrm>
          <a:prstGeom prst="rect">
            <a:avLst/>
          </a:prstGeom>
        </p:spPr>
      </p:pic>
    </p:spTree>
    <p:extLst>
      <p:ext uri="{BB962C8B-B14F-4D97-AF65-F5344CB8AC3E}">
        <p14:creationId xmlns:p14="http://schemas.microsoft.com/office/powerpoint/2010/main" val="2055157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46B3DF3-4614-46A9-9E5E-D14431DCC6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ítulo 4">
            <a:extLst>
              <a:ext uri="{FF2B5EF4-FFF2-40B4-BE49-F238E27FC236}">
                <a16:creationId xmlns:a16="http://schemas.microsoft.com/office/drawing/2014/main" id="{0B6CCA4C-BF10-40C4-A2A4-9C2BA0845470}"/>
              </a:ext>
            </a:extLst>
          </p:cNvPr>
          <p:cNvSpPr>
            <a:spLocks noGrp="1"/>
          </p:cNvSpPr>
          <p:nvPr>
            <p:ph type="title"/>
          </p:nvPr>
        </p:nvSpPr>
        <p:spPr>
          <a:xfrm>
            <a:off x="1271588" y="662399"/>
            <a:ext cx="4460543" cy="1494000"/>
          </a:xfrm>
        </p:spPr>
        <p:txBody>
          <a:bodyPr anchor="t">
            <a:normAutofit/>
          </a:bodyPr>
          <a:lstStyle/>
          <a:p>
            <a:r>
              <a:rPr lang="es-ES" dirty="0" err="1"/>
              <a:t>ESLint</a:t>
            </a:r>
            <a:endParaRPr lang="es-ES" dirty="0"/>
          </a:p>
        </p:txBody>
      </p:sp>
      <p:grpSp>
        <p:nvGrpSpPr>
          <p:cNvPr id="14" name="Group 13">
            <a:extLst>
              <a:ext uri="{FF2B5EF4-FFF2-40B4-BE49-F238E27FC236}">
                <a16:creationId xmlns:a16="http://schemas.microsoft.com/office/drawing/2014/main" id="{96AF5BED-1831-4A88-91BC-55D58BF9F2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885825" cy="6858000"/>
            <a:chOff x="0" y="0"/>
            <a:chExt cx="885825" cy="6858000"/>
          </a:xfrm>
        </p:grpSpPr>
        <p:sp>
          <p:nvSpPr>
            <p:cNvPr id="15" name="Freeform 6">
              <a:extLst>
                <a:ext uri="{FF2B5EF4-FFF2-40B4-BE49-F238E27FC236}">
                  <a16:creationId xmlns:a16="http://schemas.microsoft.com/office/drawing/2014/main" id="{544BD6EE-970C-4DF5-A508-F6127787CD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16" name="Freeform 6">
              <a:extLst>
                <a:ext uri="{FF2B5EF4-FFF2-40B4-BE49-F238E27FC236}">
                  <a16:creationId xmlns:a16="http://schemas.microsoft.com/office/drawing/2014/main" id="{B0ECD73E-712E-4743-BE0D-7BDF10DABC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6" name="Marcador de contenido 5">
            <a:extLst>
              <a:ext uri="{FF2B5EF4-FFF2-40B4-BE49-F238E27FC236}">
                <a16:creationId xmlns:a16="http://schemas.microsoft.com/office/drawing/2014/main" id="{9270C068-C192-4708-B48D-B1095C63F251}"/>
              </a:ext>
            </a:extLst>
          </p:cNvPr>
          <p:cNvSpPr>
            <a:spLocks noGrp="1"/>
          </p:cNvSpPr>
          <p:nvPr>
            <p:ph idx="1"/>
          </p:nvPr>
        </p:nvSpPr>
        <p:spPr>
          <a:xfrm>
            <a:off x="1271588" y="1566233"/>
            <a:ext cx="4475354" cy="4476757"/>
          </a:xfrm>
        </p:spPr>
        <p:txBody>
          <a:bodyPr>
            <a:normAutofit/>
          </a:bodyPr>
          <a:lstStyle/>
          <a:p>
            <a:r>
              <a:rPr lang="es-ES" sz="2000" dirty="0">
                <a:solidFill>
                  <a:schemeClr val="tx1">
                    <a:alpha val="60000"/>
                  </a:schemeClr>
                </a:solidFill>
              </a:rPr>
              <a:t>El </a:t>
            </a:r>
            <a:r>
              <a:rPr lang="es-ES" sz="2000" dirty="0" err="1">
                <a:solidFill>
                  <a:schemeClr val="tx1">
                    <a:alpha val="60000"/>
                  </a:schemeClr>
                </a:solidFill>
              </a:rPr>
              <a:t>plguin</a:t>
            </a:r>
            <a:r>
              <a:rPr lang="es-ES" sz="2000" dirty="0">
                <a:solidFill>
                  <a:schemeClr val="tx1">
                    <a:alpha val="60000"/>
                  </a:schemeClr>
                </a:solidFill>
              </a:rPr>
              <a:t> de VSC necesita que exista una copia instalada de la librería </a:t>
            </a:r>
            <a:r>
              <a:rPr lang="es-ES" sz="2000" dirty="0" err="1">
                <a:solidFill>
                  <a:schemeClr val="tx1">
                    <a:alpha val="60000"/>
                  </a:schemeClr>
                </a:solidFill>
              </a:rPr>
              <a:t>ESLint</a:t>
            </a:r>
            <a:endParaRPr lang="es-ES" sz="2000" dirty="0">
              <a:solidFill>
                <a:schemeClr val="tx1">
                  <a:alpha val="60000"/>
                </a:schemeClr>
              </a:solidFill>
            </a:endParaRPr>
          </a:p>
          <a:p>
            <a:pPr lvl="1"/>
            <a:r>
              <a:rPr lang="es-ES" sz="2000" dirty="0">
                <a:solidFill>
                  <a:schemeClr val="tx1">
                    <a:alpha val="60000"/>
                  </a:schemeClr>
                </a:solidFill>
              </a:rPr>
              <a:t>Local al proyecto</a:t>
            </a:r>
          </a:p>
          <a:p>
            <a:pPr lvl="1"/>
            <a:r>
              <a:rPr lang="es-ES" sz="2000" dirty="0">
                <a:solidFill>
                  <a:schemeClr val="tx1">
                    <a:alpha val="60000"/>
                  </a:schemeClr>
                </a:solidFill>
              </a:rPr>
              <a:t>Instalada globalmente </a:t>
            </a:r>
            <a:br>
              <a:rPr lang="es-ES" sz="2000" dirty="0">
                <a:solidFill>
                  <a:schemeClr val="tx1">
                    <a:alpha val="60000"/>
                  </a:schemeClr>
                </a:solidFill>
              </a:rPr>
            </a:br>
            <a:r>
              <a:rPr lang="es-ES" sz="2000" dirty="0">
                <a:solidFill>
                  <a:schemeClr val="tx1">
                    <a:alpha val="60000"/>
                  </a:schemeClr>
                </a:solidFill>
              </a:rPr>
              <a:t>npm </a:t>
            </a:r>
            <a:r>
              <a:rPr lang="es-ES" sz="2000" dirty="0" err="1">
                <a:solidFill>
                  <a:schemeClr val="tx1">
                    <a:alpha val="60000"/>
                  </a:schemeClr>
                </a:solidFill>
              </a:rPr>
              <a:t>install</a:t>
            </a:r>
            <a:r>
              <a:rPr lang="es-ES" sz="2000" dirty="0">
                <a:solidFill>
                  <a:schemeClr val="tx1">
                    <a:alpha val="60000"/>
                  </a:schemeClr>
                </a:solidFill>
              </a:rPr>
              <a:t> -g </a:t>
            </a:r>
            <a:r>
              <a:rPr lang="es-ES" sz="2000" dirty="0" err="1">
                <a:solidFill>
                  <a:schemeClr val="tx1">
                    <a:alpha val="60000"/>
                  </a:schemeClr>
                </a:solidFill>
              </a:rPr>
              <a:t>eslint</a:t>
            </a:r>
            <a:endParaRPr lang="es-ES" sz="2000" dirty="0">
              <a:solidFill>
                <a:schemeClr val="tx1">
                  <a:alpha val="60000"/>
                </a:schemeClr>
              </a:solidFill>
            </a:endParaRPr>
          </a:p>
          <a:p>
            <a:r>
              <a:rPr lang="es-ES" sz="2400" dirty="0">
                <a:solidFill>
                  <a:schemeClr val="tx1">
                    <a:alpha val="60000"/>
                  </a:schemeClr>
                </a:solidFill>
              </a:rPr>
              <a:t>Las reglas usadas por el </a:t>
            </a:r>
            <a:r>
              <a:rPr lang="es-ES" sz="2400" dirty="0" err="1">
                <a:solidFill>
                  <a:schemeClr val="tx1">
                    <a:alpha val="60000"/>
                  </a:schemeClr>
                </a:solidFill>
              </a:rPr>
              <a:t>linter</a:t>
            </a:r>
            <a:r>
              <a:rPr lang="es-ES" sz="2400" dirty="0">
                <a:solidFill>
                  <a:schemeClr val="tx1">
                    <a:alpha val="60000"/>
                  </a:schemeClr>
                </a:solidFill>
              </a:rPr>
              <a:t> se definen en el fichero de configuración .</a:t>
            </a:r>
            <a:r>
              <a:rPr lang="es-ES" sz="2400" dirty="0" err="1">
                <a:solidFill>
                  <a:schemeClr val="tx1">
                    <a:alpha val="60000"/>
                  </a:schemeClr>
                </a:solidFill>
              </a:rPr>
              <a:t>eslintrc</a:t>
            </a:r>
            <a:endParaRPr lang="es-ES" sz="2400" dirty="0">
              <a:solidFill>
                <a:schemeClr val="tx1">
                  <a:alpha val="60000"/>
                </a:schemeClr>
              </a:solidFill>
            </a:endParaRPr>
          </a:p>
          <a:p>
            <a:pPr lvl="1"/>
            <a:r>
              <a:rPr lang="es-ES" sz="2000" dirty="0">
                <a:solidFill>
                  <a:schemeClr val="tx1">
                    <a:alpha val="60000"/>
                  </a:schemeClr>
                </a:solidFill>
              </a:rPr>
              <a:t>Para la instalación global se inicializa con  </a:t>
            </a:r>
            <a:r>
              <a:rPr lang="es-ES" sz="2000" dirty="0" err="1">
                <a:solidFill>
                  <a:schemeClr val="tx1">
                    <a:alpha val="60000"/>
                  </a:schemeClr>
                </a:solidFill>
              </a:rPr>
              <a:t>eslint</a:t>
            </a:r>
            <a:r>
              <a:rPr lang="es-ES" sz="2000" dirty="0">
                <a:solidFill>
                  <a:schemeClr val="tx1">
                    <a:alpha val="60000"/>
                  </a:schemeClr>
                </a:solidFill>
              </a:rPr>
              <a:t> --</a:t>
            </a:r>
            <a:r>
              <a:rPr lang="es-ES" sz="2000" dirty="0" err="1">
                <a:solidFill>
                  <a:schemeClr val="tx1">
                    <a:alpha val="60000"/>
                  </a:schemeClr>
                </a:solidFill>
              </a:rPr>
              <a:t>init</a:t>
            </a:r>
            <a:r>
              <a:rPr lang="es-ES" sz="2000" dirty="0">
                <a:solidFill>
                  <a:schemeClr val="tx1">
                    <a:alpha val="60000"/>
                  </a:schemeClr>
                </a:solidFill>
              </a:rPr>
              <a:t> </a:t>
            </a:r>
          </a:p>
          <a:p>
            <a:pPr lvl="1"/>
            <a:r>
              <a:rPr lang="es-ES" sz="2000" dirty="0">
                <a:solidFill>
                  <a:schemeClr val="tx1">
                    <a:alpha val="60000"/>
                  </a:schemeClr>
                </a:solidFill>
              </a:rPr>
              <a:t>Para la instalación local con .\</a:t>
            </a:r>
            <a:r>
              <a:rPr lang="es-ES" sz="2000" dirty="0" err="1">
                <a:solidFill>
                  <a:schemeClr val="tx1">
                    <a:alpha val="60000"/>
                  </a:schemeClr>
                </a:solidFill>
              </a:rPr>
              <a:t>node_modules</a:t>
            </a:r>
            <a:r>
              <a:rPr lang="es-ES" sz="2000" dirty="0">
                <a:solidFill>
                  <a:schemeClr val="tx1">
                    <a:alpha val="60000"/>
                  </a:schemeClr>
                </a:solidFill>
              </a:rPr>
              <a:t>\.</a:t>
            </a:r>
            <a:r>
              <a:rPr lang="es-ES" sz="2000" dirty="0" err="1">
                <a:solidFill>
                  <a:schemeClr val="tx1">
                    <a:alpha val="60000"/>
                  </a:schemeClr>
                </a:solidFill>
              </a:rPr>
              <a:t>bin</a:t>
            </a:r>
            <a:r>
              <a:rPr lang="es-ES" sz="2000" dirty="0">
                <a:solidFill>
                  <a:schemeClr val="tx1">
                    <a:alpha val="60000"/>
                  </a:schemeClr>
                </a:solidFill>
              </a:rPr>
              <a:t>\</a:t>
            </a:r>
            <a:r>
              <a:rPr lang="es-ES" sz="2000" dirty="0" err="1">
                <a:solidFill>
                  <a:schemeClr val="tx1">
                    <a:alpha val="60000"/>
                  </a:schemeClr>
                </a:solidFill>
              </a:rPr>
              <a:t>eslint</a:t>
            </a:r>
            <a:r>
              <a:rPr lang="es-ES" sz="2000" dirty="0">
                <a:solidFill>
                  <a:schemeClr val="tx1">
                    <a:alpha val="60000"/>
                  </a:schemeClr>
                </a:solidFill>
              </a:rPr>
              <a:t> --</a:t>
            </a:r>
            <a:r>
              <a:rPr lang="es-ES" sz="2000" dirty="0" err="1">
                <a:solidFill>
                  <a:schemeClr val="tx1">
                    <a:alpha val="60000"/>
                  </a:schemeClr>
                </a:solidFill>
              </a:rPr>
              <a:t>init</a:t>
            </a:r>
            <a:endParaRPr lang="es-ES" sz="2000" dirty="0">
              <a:solidFill>
                <a:schemeClr val="tx1">
                  <a:alpha val="60000"/>
                </a:schemeClr>
              </a:solidFill>
            </a:endParaRPr>
          </a:p>
        </p:txBody>
      </p:sp>
      <p:pic>
        <p:nvPicPr>
          <p:cNvPr id="8" name="Picture 7" descr="Biblioteca pública desenfocada abstracta con estanterías">
            <a:extLst>
              <a:ext uri="{FF2B5EF4-FFF2-40B4-BE49-F238E27FC236}">
                <a16:creationId xmlns:a16="http://schemas.microsoft.com/office/drawing/2014/main" id="{0C149C84-01A3-47A5-8692-E0E2D4575C4E}"/>
              </a:ext>
            </a:extLst>
          </p:cNvPr>
          <p:cNvPicPr>
            <a:picLocks noChangeAspect="1"/>
          </p:cNvPicPr>
          <p:nvPr/>
        </p:nvPicPr>
        <p:blipFill rotWithShape="1">
          <a:blip r:embed="rId2"/>
          <a:srcRect l="9174" r="31513" b="-1"/>
          <a:stretch/>
        </p:blipFill>
        <p:spPr>
          <a:xfrm>
            <a:off x="6098192" y="10"/>
            <a:ext cx="6093808" cy="6857990"/>
          </a:xfrm>
          <a:prstGeom prst="rect">
            <a:avLst/>
          </a:prstGeom>
        </p:spPr>
      </p:pic>
    </p:spTree>
    <p:extLst>
      <p:ext uri="{BB962C8B-B14F-4D97-AF65-F5344CB8AC3E}">
        <p14:creationId xmlns:p14="http://schemas.microsoft.com/office/powerpoint/2010/main" val="5621588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0F24D38-B79E-44B4-830E-043F45D9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3DAD5AC2-50DA-4EA2-8AEB-2FCF7FCDB01A}"/>
              </a:ext>
            </a:extLst>
          </p:cNvPr>
          <p:cNvSpPr>
            <a:spLocks noGrp="1"/>
          </p:cNvSpPr>
          <p:nvPr>
            <p:ph type="title"/>
          </p:nvPr>
        </p:nvSpPr>
        <p:spPr>
          <a:xfrm>
            <a:off x="838200" y="620742"/>
            <a:ext cx="10515600" cy="1325563"/>
          </a:xfrm>
        </p:spPr>
        <p:txBody>
          <a:bodyPr vert="horz" lIns="91440" tIns="45720" rIns="91440" bIns="45720" rtlCol="0" anchor="ctr">
            <a:normAutofit/>
          </a:bodyPr>
          <a:lstStyle/>
          <a:p>
            <a:r>
              <a:rPr lang="en-US" kern="1200">
                <a:solidFill>
                  <a:srgbClr val="FFFFFF"/>
                </a:solidFill>
                <a:latin typeface="+mj-lt"/>
                <a:ea typeface="+mj-ea"/>
                <a:cs typeface="+mj-cs"/>
              </a:rPr>
              <a:t>Eslint --init</a:t>
            </a:r>
          </a:p>
        </p:txBody>
      </p:sp>
      <p:cxnSp>
        <p:nvCxnSpPr>
          <p:cNvPr id="13" name="Straight Connector 12">
            <a:extLst>
              <a:ext uri="{FF2B5EF4-FFF2-40B4-BE49-F238E27FC236}">
                <a16:creationId xmlns:a16="http://schemas.microsoft.com/office/drawing/2014/main" id="{FC469874-256B-45B3-A79C-7591B4BA1E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89B8C32A-8C01-40F4-B4DB-231B096ED330}"/>
              </a:ext>
            </a:extLst>
          </p:cNvPr>
          <p:cNvSpPr>
            <a:spLocks noGrp="1"/>
          </p:cNvSpPr>
          <p:nvPr>
            <p:ph idx="1"/>
          </p:nvPr>
        </p:nvSpPr>
        <p:spPr>
          <a:xfrm>
            <a:off x="838200" y="2266345"/>
            <a:ext cx="5097780" cy="3910617"/>
          </a:xfrm>
        </p:spPr>
        <p:txBody>
          <a:bodyPr vert="horz" lIns="91440" tIns="45720" rIns="91440" bIns="45720" rtlCol="0">
            <a:normAutofit/>
          </a:bodyPr>
          <a:lstStyle/>
          <a:p>
            <a:r>
              <a:rPr lang="en-US" sz="1100">
                <a:solidFill>
                  <a:srgbClr val="FFFFFF"/>
                </a:solidFill>
              </a:rPr>
              <a:t> How would you like to use ESLint? (Use arrow keys)</a:t>
            </a:r>
          </a:p>
          <a:p>
            <a:pPr lvl="1"/>
            <a:r>
              <a:rPr lang="en-US" sz="1100">
                <a:solidFill>
                  <a:srgbClr val="FFFFFF"/>
                </a:solidFill>
              </a:rPr>
              <a:t>  To check syntax only</a:t>
            </a:r>
          </a:p>
          <a:p>
            <a:pPr lvl="1"/>
            <a:r>
              <a:rPr lang="en-US" sz="1100">
                <a:solidFill>
                  <a:srgbClr val="FFFFFF"/>
                </a:solidFill>
              </a:rPr>
              <a:t>&gt; To check syntax and find problems</a:t>
            </a:r>
          </a:p>
          <a:p>
            <a:pPr lvl="1"/>
            <a:r>
              <a:rPr lang="en-US" sz="1100">
                <a:solidFill>
                  <a:srgbClr val="FFFFFF"/>
                </a:solidFill>
              </a:rPr>
              <a:t>  To check syntax, find problems, and enforce code style</a:t>
            </a:r>
          </a:p>
          <a:p>
            <a:r>
              <a:rPr lang="en-US" sz="1100">
                <a:solidFill>
                  <a:srgbClr val="FFFFFF"/>
                </a:solidFill>
              </a:rPr>
              <a:t> What type of modules does your project use? (Use arrow keys)</a:t>
            </a:r>
          </a:p>
          <a:p>
            <a:pPr lvl="1"/>
            <a:r>
              <a:rPr lang="en-US" sz="1100">
                <a:solidFill>
                  <a:srgbClr val="FFFFFF"/>
                </a:solidFill>
              </a:rPr>
              <a:t>&gt; JavaScript modules (import/export)</a:t>
            </a:r>
          </a:p>
          <a:p>
            <a:pPr lvl="1"/>
            <a:r>
              <a:rPr lang="en-US" sz="1100">
                <a:solidFill>
                  <a:srgbClr val="FFFFFF"/>
                </a:solidFill>
              </a:rPr>
              <a:t>  CommonJS (require/exports)</a:t>
            </a:r>
          </a:p>
          <a:p>
            <a:pPr lvl="1"/>
            <a:r>
              <a:rPr lang="en-US" sz="1100">
                <a:solidFill>
                  <a:srgbClr val="FFFFFF"/>
                </a:solidFill>
              </a:rPr>
              <a:t>  None of these </a:t>
            </a:r>
          </a:p>
          <a:p>
            <a:r>
              <a:rPr lang="en-US" sz="1100">
                <a:solidFill>
                  <a:srgbClr val="FFFFFF"/>
                </a:solidFill>
              </a:rPr>
              <a:t> Which framework does your project use? </a:t>
            </a:r>
          </a:p>
          <a:p>
            <a:pPr lvl="1"/>
            <a:r>
              <a:rPr lang="en-US" sz="1100">
                <a:solidFill>
                  <a:srgbClr val="FFFFFF"/>
                </a:solidFill>
              </a:rPr>
              <a:t>  React</a:t>
            </a:r>
          </a:p>
          <a:p>
            <a:pPr lvl="1"/>
            <a:r>
              <a:rPr lang="en-US" sz="1100">
                <a:solidFill>
                  <a:srgbClr val="FFFFFF"/>
                </a:solidFill>
              </a:rPr>
              <a:t>  Vue.js</a:t>
            </a:r>
          </a:p>
          <a:p>
            <a:pPr lvl="1"/>
            <a:r>
              <a:rPr lang="en-US" sz="1100">
                <a:solidFill>
                  <a:srgbClr val="FFFFFF"/>
                </a:solidFill>
              </a:rPr>
              <a:t>&gt; None of these</a:t>
            </a:r>
          </a:p>
          <a:p>
            <a:r>
              <a:rPr lang="en-US" sz="1100">
                <a:solidFill>
                  <a:srgbClr val="FFFFFF"/>
                </a:solidFill>
              </a:rPr>
              <a:t>Does your project use TypeScript? (y/N) Y</a:t>
            </a:r>
          </a:p>
          <a:p>
            <a:r>
              <a:rPr lang="en-US" sz="1100">
                <a:solidFill>
                  <a:srgbClr val="FFFFFF"/>
                </a:solidFill>
              </a:rPr>
              <a:t>? Where does your code run? (Press &lt;space&gt; to select, &lt;a&gt; to toggle all, &lt;i&gt; to invert selection)</a:t>
            </a:r>
          </a:p>
          <a:p>
            <a:pPr lvl="1"/>
            <a:r>
              <a:rPr lang="en-US" sz="1100">
                <a:solidFill>
                  <a:srgbClr val="FFFFFF"/>
                </a:solidFill>
              </a:rPr>
              <a:t>&gt;(*) Browser</a:t>
            </a:r>
          </a:p>
          <a:p>
            <a:pPr lvl="1"/>
            <a:r>
              <a:rPr lang="en-US" sz="1100">
                <a:solidFill>
                  <a:srgbClr val="FFFFFF"/>
                </a:solidFill>
              </a:rPr>
              <a:t> ( ) Node</a:t>
            </a:r>
          </a:p>
        </p:txBody>
      </p:sp>
      <p:sp>
        <p:nvSpPr>
          <p:cNvPr id="6" name="Marcador de contenido 2">
            <a:extLst>
              <a:ext uri="{FF2B5EF4-FFF2-40B4-BE49-F238E27FC236}">
                <a16:creationId xmlns:a16="http://schemas.microsoft.com/office/drawing/2014/main" id="{7128F20D-D327-4343-85F2-002A2670E040}"/>
              </a:ext>
            </a:extLst>
          </p:cNvPr>
          <p:cNvSpPr txBox="1">
            <a:spLocks/>
          </p:cNvSpPr>
          <p:nvPr/>
        </p:nvSpPr>
        <p:spPr>
          <a:xfrm>
            <a:off x="6256020" y="2266345"/>
            <a:ext cx="5097780" cy="39106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How would you like to define a style for your project? (Use arrow keys)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&gt; Use a popular style guide</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  Answer questions about your style</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  Inspect your JavaScript file(s)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 Which style guide do you want to follow?</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  Airbnb: https://github.com/airbnb/javascript</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&gt; Standard: https://github.com/standard/standard</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  Google: https://github.com/google/eslint-config-google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 What format do you want your config file to be in? (Use arrow keys)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&gt; JavaScript</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  YAML</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300" b="0" i="0" u="none" strike="noStrike" kern="1200" cap="none" spc="0" normalizeH="0" baseline="0" noProof="0" dirty="0">
                <a:ln>
                  <a:noFill/>
                </a:ln>
                <a:solidFill>
                  <a:srgbClr val="FFFFFF"/>
                </a:solidFill>
                <a:effectLst/>
                <a:uLnTx/>
                <a:uFillTx/>
                <a:latin typeface="Calibri" panose="020F0502020204030204"/>
                <a:ea typeface="+mn-ea"/>
                <a:cs typeface="+mn-cs"/>
              </a:rPr>
              <a:t>  JSON</a:t>
            </a:r>
          </a:p>
        </p:txBody>
      </p:sp>
    </p:spTree>
    <p:extLst>
      <p:ext uri="{BB962C8B-B14F-4D97-AF65-F5344CB8AC3E}">
        <p14:creationId xmlns:p14="http://schemas.microsoft.com/office/powerpoint/2010/main" val="3650189306"/>
      </p:ext>
    </p:extLst>
  </p:cSld>
  <p:clrMapOvr>
    <a:overrideClrMapping bg1="dk1" tx1="lt1" bg2="dk2" tx2="lt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E6BDC10-3629-4E15-BA26-1E0D22DB26BD}"/>
              </a:ext>
            </a:extLst>
          </p:cNvPr>
          <p:cNvSpPr>
            <a:spLocks noGrp="1"/>
          </p:cNvSpPr>
          <p:nvPr>
            <p:ph type="title"/>
          </p:nvPr>
        </p:nvSpPr>
        <p:spPr>
          <a:xfrm>
            <a:off x="643467" y="321734"/>
            <a:ext cx="10905066" cy="1135737"/>
          </a:xfrm>
        </p:spPr>
        <p:txBody>
          <a:bodyPr>
            <a:normAutofit/>
          </a:bodyPr>
          <a:lstStyle/>
          <a:p>
            <a:r>
              <a:rPr lang="es-ES" sz="3600"/>
              <a:t>Eslint creando reglas</a:t>
            </a:r>
          </a:p>
        </p:txBody>
      </p:sp>
      <p:sp>
        <p:nvSpPr>
          <p:cNvPr id="3" name="Marcador de contenido 2">
            <a:extLst>
              <a:ext uri="{FF2B5EF4-FFF2-40B4-BE49-F238E27FC236}">
                <a16:creationId xmlns:a16="http://schemas.microsoft.com/office/drawing/2014/main" id="{6EA6DAAB-5B65-4DC7-A488-6D939A683FDF}"/>
              </a:ext>
            </a:extLst>
          </p:cNvPr>
          <p:cNvSpPr>
            <a:spLocks noGrp="1"/>
          </p:cNvSpPr>
          <p:nvPr>
            <p:ph idx="1"/>
          </p:nvPr>
        </p:nvSpPr>
        <p:spPr>
          <a:xfrm>
            <a:off x="643467" y="1782981"/>
            <a:ext cx="5284722" cy="4393982"/>
          </a:xfrm>
        </p:spPr>
        <p:txBody>
          <a:bodyPr>
            <a:normAutofit/>
          </a:bodyPr>
          <a:lstStyle/>
          <a:p>
            <a:r>
              <a:rPr lang="en-GB" sz="2000"/>
              <a:t> What style of indentation do you use? ...</a:t>
            </a:r>
          </a:p>
          <a:p>
            <a:pPr lvl="1"/>
            <a:r>
              <a:rPr lang="en-GB" sz="2000"/>
              <a:t>Tabs</a:t>
            </a:r>
          </a:p>
          <a:p>
            <a:pPr lvl="1"/>
            <a:r>
              <a:rPr lang="en-GB" sz="2000"/>
              <a:t> Spaces</a:t>
            </a:r>
          </a:p>
          <a:p>
            <a:r>
              <a:rPr lang="en-GB" sz="2000"/>
              <a:t>What quotes do you use for strings? ...</a:t>
            </a:r>
          </a:p>
          <a:p>
            <a:pPr lvl="1"/>
            <a:r>
              <a:rPr lang="en-GB" sz="2000"/>
              <a:t>Double</a:t>
            </a:r>
          </a:p>
          <a:p>
            <a:pPr lvl="1"/>
            <a:r>
              <a:rPr lang="en-GB" sz="2000"/>
              <a:t>Single</a:t>
            </a:r>
          </a:p>
          <a:p>
            <a:r>
              <a:rPr lang="en-GB" sz="2000"/>
              <a:t>What line endings do you use? ...</a:t>
            </a:r>
          </a:p>
          <a:p>
            <a:pPr lvl="1"/>
            <a:r>
              <a:rPr lang="en-GB" sz="2000"/>
              <a:t>Unix</a:t>
            </a:r>
          </a:p>
          <a:p>
            <a:pPr lvl="1"/>
            <a:r>
              <a:rPr lang="en-GB" sz="2000"/>
              <a:t>Windows</a:t>
            </a:r>
          </a:p>
          <a:p>
            <a:r>
              <a:rPr lang="en-GB" sz="2000"/>
              <a:t>Do you require semicolons? » No / Yes</a:t>
            </a:r>
            <a:endParaRPr lang="es-ES" sz="200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uadroTexto 10">
            <a:extLst>
              <a:ext uri="{FF2B5EF4-FFF2-40B4-BE49-F238E27FC236}">
                <a16:creationId xmlns:a16="http://schemas.microsoft.com/office/drawing/2014/main" id="{F3CC2E80-74C0-41A9-8A0C-F14264D3EF2B}"/>
              </a:ext>
            </a:extLst>
          </p:cNvPr>
          <p:cNvSpPr txBox="1"/>
          <p:nvPr/>
        </p:nvSpPr>
        <p:spPr>
          <a:xfrm>
            <a:off x="6363566" y="1275896"/>
            <a:ext cx="4368165" cy="4801314"/>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9CDCFE"/>
                </a:solidFill>
                <a:effectLst/>
                <a:uLnTx/>
                <a:uFillTx/>
                <a:latin typeface="Consolas" panose="020B0609020204030204" pitchFamily="49" charset="0"/>
                <a:ea typeface="+mn-ea"/>
                <a:cs typeface="+mn-cs"/>
              </a:rPr>
              <a:t>"rules"</a:t>
            </a: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9CDCFE"/>
                </a:solidFill>
                <a:effectLst/>
                <a:uLnTx/>
                <a:uFillTx/>
                <a:latin typeface="Consolas" panose="020B0609020204030204" pitchFamily="49" charset="0"/>
                <a:ea typeface="+mn-ea"/>
                <a:cs typeface="+mn-cs"/>
              </a:rPr>
              <a:t>"indent"</a:t>
            </a: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“warn"</a:t>
            </a: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"tab"</a:t>
            </a:r>
            <a:endPar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9CDCFE"/>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err="1">
                <a:ln>
                  <a:noFill/>
                </a:ln>
                <a:solidFill>
                  <a:srgbClr val="9CDCFE"/>
                </a:solidFill>
                <a:effectLst/>
                <a:uLnTx/>
                <a:uFillTx/>
                <a:latin typeface="Consolas" panose="020B0609020204030204" pitchFamily="49" charset="0"/>
                <a:ea typeface="+mn-ea"/>
                <a:cs typeface="+mn-cs"/>
              </a:rPr>
              <a:t>linebreak</a:t>
            </a:r>
            <a:r>
              <a:rPr kumimoji="0" lang="en-GB" sz="1800" b="0" i="0" u="none" strike="noStrike" kern="1200" cap="none" spc="0" normalizeH="0" baseline="0" noProof="0" dirty="0">
                <a:ln>
                  <a:noFill/>
                </a:ln>
                <a:solidFill>
                  <a:srgbClr val="9CDCFE"/>
                </a:solidFill>
                <a:effectLst/>
                <a:uLnTx/>
                <a:uFillTx/>
                <a:latin typeface="Consolas" panose="020B0609020204030204" pitchFamily="49" charset="0"/>
                <a:ea typeface="+mn-ea"/>
                <a:cs typeface="+mn-cs"/>
              </a:rPr>
              <a:t>-style"</a:t>
            </a: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“warn"</a:t>
            </a: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unix</a:t>
            </a:r>
            <a:r>
              <a:rPr kumimoji="0" lang="en-GB"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9CDCFE"/>
                </a:solidFill>
                <a:effectLst/>
                <a:uLnTx/>
                <a:uFillTx/>
                <a:latin typeface="Consolas" panose="020B0609020204030204" pitchFamily="49" charset="0"/>
                <a:ea typeface="+mn-ea"/>
                <a:cs typeface="+mn-cs"/>
              </a:rPr>
              <a:t>"quotes"</a:t>
            </a: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“warn"</a:t>
            </a: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"single"</a:t>
            </a:r>
            <a:endPar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9CDCFE"/>
                </a:solidFill>
                <a:effectLst/>
                <a:uLnTx/>
                <a:uFillTx/>
                <a:latin typeface="Consolas" panose="020B0609020204030204" pitchFamily="49" charset="0"/>
                <a:ea typeface="+mn-ea"/>
                <a:cs typeface="+mn-cs"/>
              </a:rPr>
              <a:t>"semi"</a:t>
            </a: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“warn"</a:t>
            </a: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"always"</a:t>
            </a:r>
            <a:endPar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Tree>
    <p:extLst>
      <p:ext uri="{BB962C8B-B14F-4D97-AF65-F5344CB8AC3E}">
        <p14:creationId xmlns:p14="http://schemas.microsoft.com/office/powerpoint/2010/main" val="4895376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7B730BC-B9B7-44AF-9C1F-18798A91F5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55BEA00D-3D81-4954-A11A-1E1A06543C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 y="0"/>
            <a:ext cx="12191996" cy="6858000"/>
          </a:xfrm>
          <a:prstGeom prst="rect">
            <a:avLst/>
          </a:prstGeom>
          <a:solidFill>
            <a:schemeClr val="accent1">
              <a:lumMod val="50000"/>
              <a:alpha val="25000"/>
            </a:schemeClr>
          </a:solidFill>
          <a:ln w="0">
            <a:noFill/>
            <a:prstDash val="solid"/>
            <a:round/>
            <a:headEnd/>
            <a:tailEnd/>
          </a:ln>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CC59F35D-3AEE-407C-8DA7-F495CB9B52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66456" y="591688"/>
            <a:ext cx="2425541" cy="5347085"/>
          </a:xfrm>
          <a:custGeom>
            <a:avLst/>
            <a:gdLst>
              <a:gd name="connsiteX0" fmla="*/ 2425541 w 2425541"/>
              <a:gd name="connsiteY0" fmla="*/ 0 h 5347085"/>
              <a:gd name="connsiteX1" fmla="*/ 2425541 w 2425541"/>
              <a:gd name="connsiteY1" fmla="*/ 5347085 h 5347085"/>
              <a:gd name="connsiteX2" fmla="*/ 2392586 w 2425541"/>
              <a:gd name="connsiteY2" fmla="*/ 5333903 h 5347085"/>
              <a:gd name="connsiteX3" fmla="*/ 2338684 w 2425541"/>
              <a:gd name="connsiteY3" fmla="*/ 5319993 h 5347085"/>
              <a:gd name="connsiteX4" fmla="*/ 2284781 w 2425541"/>
              <a:gd name="connsiteY4" fmla="*/ 5313037 h 5347085"/>
              <a:gd name="connsiteX5" fmla="*/ 2227401 w 2425541"/>
              <a:gd name="connsiteY5" fmla="*/ 5313037 h 5347085"/>
              <a:gd name="connsiteX6" fmla="*/ 2168282 w 2425541"/>
              <a:gd name="connsiteY6" fmla="*/ 5316515 h 5347085"/>
              <a:gd name="connsiteX7" fmla="*/ 2109162 w 2425541"/>
              <a:gd name="connsiteY7" fmla="*/ 5323470 h 5347085"/>
              <a:gd name="connsiteX8" fmla="*/ 2050043 w 2425541"/>
              <a:gd name="connsiteY8" fmla="*/ 5332164 h 5347085"/>
              <a:gd name="connsiteX9" fmla="*/ 1990924 w 2425541"/>
              <a:gd name="connsiteY9" fmla="*/ 5339119 h 5347085"/>
              <a:gd name="connsiteX10" fmla="*/ 1931805 w 2425541"/>
              <a:gd name="connsiteY10" fmla="*/ 5344336 h 5347085"/>
              <a:gd name="connsiteX11" fmla="*/ 1876163 w 2425541"/>
              <a:gd name="connsiteY11" fmla="*/ 5342597 h 5347085"/>
              <a:gd name="connsiteX12" fmla="*/ 1822261 w 2425541"/>
              <a:gd name="connsiteY12" fmla="*/ 5335642 h 5347085"/>
              <a:gd name="connsiteX13" fmla="*/ 1770097 w 2425541"/>
              <a:gd name="connsiteY13" fmla="*/ 5319993 h 5347085"/>
              <a:gd name="connsiteX14" fmla="*/ 1726627 w 2425541"/>
              <a:gd name="connsiteY14" fmla="*/ 5297388 h 5347085"/>
              <a:gd name="connsiteX15" fmla="*/ 1684896 w 2425541"/>
              <a:gd name="connsiteY15" fmla="*/ 5267829 h 5347085"/>
              <a:gd name="connsiteX16" fmla="*/ 1648381 w 2425541"/>
              <a:gd name="connsiteY16" fmla="*/ 5233053 h 5347085"/>
              <a:gd name="connsiteX17" fmla="*/ 1611866 w 2425541"/>
              <a:gd name="connsiteY17" fmla="*/ 5193060 h 5347085"/>
              <a:gd name="connsiteX18" fmla="*/ 1578829 w 2425541"/>
              <a:gd name="connsiteY18" fmla="*/ 5151329 h 5347085"/>
              <a:gd name="connsiteX19" fmla="*/ 1545792 w 2425541"/>
              <a:gd name="connsiteY19" fmla="*/ 5107859 h 5347085"/>
              <a:gd name="connsiteX20" fmla="*/ 1512755 w 2425541"/>
              <a:gd name="connsiteY20" fmla="*/ 5064389 h 5347085"/>
              <a:gd name="connsiteX21" fmla="*/ 1479717 w 2425541"/>
              <a:gd name="connsiteY21" fmla="*/ 5022658 h 5347085"/>
              <a:gd name="connsiteX22" fmla="*/ 1444942 w 2425541"/>
              <a:gd name="connsiteY22" fmla="*/ 4982666 h 5347085"/>
              <a:gd name="connsiteX23" fmla="*/ 1404949 w 2425541"/>
              <a:gd name="connsiteY23" fmla="*/ 4947890 h 5347085"/>
              <a:gd name="connsiteX24" fmla="*/ 1366696 w 2425541"/>
              <a:gd name="connsiteY24" fmla="*/ 4916591 h 5347085"/>
              <a:gd name="connsiteX25" fmla="*/ 1323226 w 2425541"/>
              <a:gd name="connsiteY25" fmla="*/ 4892248 h 5347085"/>
              <a:gd name="connsiteX26" fmla="*/ 1276278 w 2425541"/>
              <a:gd name="connsiteY26" fmla="*/ 4871383 h 5347085"/>
              <a:gd name="connsiteX27" fmla="*/ 1225853 w 2425541"/>
              <a:gd name="connsiteY27" fmla="*/ 4853995 h 5347085"/>
              <a:gd name="connsiteX28" fmla="*/ 1173689 w 2425541"/>
              <a:gd name="connsiteY28" fmla="*/ 4838346 h 5347085"/>
              <a:gd name="connsiteX29" fmla="*/ 1121525 w 2425541"/>
              <a:gd name="connsiteY29" fmla="*/ 4824435 h 5347085"/>
              <a:gd name="connsiteX30" fmla="*/ 1067622 w 2425541"/>
              <a:gd name="connsiteY30" fmla="*/ 4810525 h 5347085"/>
              <a:gd name="connsiteX31" fmla="*/ 1017197 w 2425541"/>
              <a:gd name="connsiteY31" fmla="*/ 4794876 h 5347085"/>
              <a:gd name="connsiteX32" fmla="*/ 966772 w 2425541"/>
              <a:gd name="connsiteY32" fmla="*/ 4777488 h 5347085"/>
              <a:gd name="connsiteX33" fmla="*/ 919824 w 2425541"/>
              <a:gd name="connsiteY33" fmla="*/ 4756622 h 5347085"/>
              <a:gd name="connsiteX34" fmla="*/ 878093 w 2425541"/>
              <a:gd name="connsiteY34" fmla="*/ 4730540 h 5347085"/>
              <a:gd name="connsiteX35" fmla="*/ 839840 w 2425541"/>
              <a:gd name="connsiteY35" fmla="*/ 4699242 h 5347085"/>
              <a:gd name="connsiteX36" fmla="*/ 808541 w 2425541"/>
              <a:gd name="connsiteY36" fmla="*/ 4660988 h 5347085"/>
              <a:gd name="connsiteX37" fmla="*/ 782459 w 2425541"/>
              <a:gd name="connsiteY37" fmla="*/ 4619257 h 5347085"/>
              <a:gd name="connsiteX38" fmla="*/ 761594 w 2425541"/>
              <a:gd name="connsiteY38" fmla="*/ 4572309 h 5347085"/>
              <a:gd name="connsiteX39" fmla="*/ 744206 w 2425541"/>
              <a:gd name="connsiteY39" fmla="*/ 4521884 h 5347085"/>
              <a:gd name="connsiteX40" fmla="*/ 728556 w 2425541"/>
              <a:gd name="connsiteY40" fmla="*/ 4471459 h 5347085"/>
              <a:gd name="connsiteX41" fmla="*/ 714646 w 2425541"/>
              <a:gd name="connsiteY41" fmla="*/ 4417556 h 5347085"/>
              <a:gd name="connsiteX42" fmla="*/ 700736 w 2425541"/>
              <a:gd name="connsiteY42" fmla="*/ 4365393 h 5347085"/>
              <a:gd name="connsiteX43" fmla="*/ 685087 w 2425541"/>
              <a:gd name="connsiteY43" fmla="*/ 4313229 h 5347085"/>
              <a:gd name="connsiteX44" fmla="*/ 667699 w 2425541"/>
              <a:gd name="connsiteY44" fmla="*/ 4262803 h 5347085"/>
              <a:gd name="connsiteX45" fmla="*/ 646833 w 2425541"/>
              <a:gd name="connsiteY45" fmla="*/ 4215856 h 5347085"/>
              <a:gd name="connsiteX46" fmla="*/ 622490 w 2425541"/>
              <a:gd name="connsiteY46" fmla="*/ 4172386 h 5347085"/>
              <a:gd name="connsiteX47" fmla="*/ 591191 w 2425541"/>
              <a:gd name="connsiteY47" fmla="*/ 4134132 h 5347085"/>
              <a:gd name="connsiteX48" fmla="*/ 556416 w 2425541"/>
              <a:gd name="connsiteY48" fmla="*/ 4094140 h 5347085"/>
              <a:gd name="connsiteX49" fmla="*/ 516423 w 2425541"/>
              <a:gd name="connsiteY49" fmla="*/ 4059364 h 5347085"/>
              <a:gd name="connsiteX50" fmla="*/ 472953 w 2425541"/>
              <a:gd name="connsiteY50" fmla="*/ 4026327 h 5347085"/>
              <a:gd name="connsiteX51" fmla="*/ 429483 w 2425541"/>
              <a:gd name="connsiteY51" fmla="*/ 3993290 h 5347085"/>
              <a:gd name="connsiteX52" fmla="*/ 386013 w 2425541"/>
              <a:gd name="connsiteY52" fmla="*/ 3960253 h 5347085"/>
              <a:gd name="connsiteX53" fmla="*/ 344282 w 2425541"/>
              <a:gd name="connsiteY53" fmla="*/ 3927215 h 5347085"/>
              <a:gd name="connsiteX54" fmla="*/ 304290 w 2425541"/>
              <a:gd name="connsiteY54" fmla="*/ 3890701 h 5347085"/>
              <a:gd name="connsiteX55" fmla="*/ 269514 w 2425541"/>
              <a:gd name="connsiteY55" fmla="*/ 3854186 h 5347085"/>
              <a:gd name="connsiteX56" fmla="*/ 239954 w 2425541"/>
              <a:gd name="connsiteY56" fmla="*/ 3812455 h 5347085"/>
              <a:gd name="connsiteX57" fmla="*/ 217350 w 2425541"/>
              <a:gd name="connsiteY57" fmla="*/ 3768985 h 5347085"/>
              <a:gd name="connsiteX58" fmla="*/ 201701 w 2425541"/>
              <a:gd name="connsiteY58" fmla="*/ 3716821 h 5347085"/>
              <a:gd name="connsiteX59" fmla="*/ 194745 w 2425541"/>
              <a:gd name="connsiteY59" fmla="*/ 3662918 h 5347085"/>
              <a:gd name="connsiteX60" fmla="*/ 193007 w 2425541"/>
              <a:gd name="connsiteY60" fmla="*/ 3607277 h 5347085"/>
              <a:gd name="connsiteX61" fmla="*/ 198223 w 2425541"/>
              <a:gd name="connsiteY61" fmla="*/ 3548157 h 5347085"/>
              <a:gd name="connsiteX62" fmla="*/ 205178 w 2425541"/>
              <a:gd name="connsiteY62" fmla="*/ 3489038 h 5347085"/>
              <a:gd name="connsiteX63" fmla="*/ 213872 w 2425541"/>
              <a:gd name="connsiteY63" fmla="*/ 3429919 h 5347085"/>
              <a:gd name="connsiteX64" fmla="*/ 220827 w 2425541"/>
              <a:gd name="connsiteY64" fmla="*/ 3370800 h 5347085"/>
              <a:gd name="connsiteX65" fmla="*/ 224305 w 2425541"/>
              <a:gd name="connsiteY65" fmla="*/ 3311681 h 5347085"/>
              <a:gd name="connsiteX66" fmla="*/ 224305 w 2425541"/>
              <a:gd name="connsiteY66" fmla="*/ 3254301 h 5347085"/>
              <a:gd name="connsiteX67" fmla="*/ 217350 w 2425541"/>
              <a:gd name="connsiteY67" fmla="*/ 3200398 h 5347085"/>
              <a:gd name="connsiteX68" fmla="*/ 203439 w 2425541"/>
              <a:gd name="connsiteY68" fmla="*/ 3146495 h 5347085"/>
              <a:gd name="connsiteX69" fmla="*/ 182574 w 2425541"/>
              <a:gd name="connsiteY69" fmla="*/ 3096070 h 5347085"/>
              <a:gd name="connsiteX70" fmla="*/ 156492 w 2425541"/>
              <a:gd name="connsiteY70" fmla="*/ 3043906 h 5347085"/>
              <a:gd name="connsiteX71" fmla="*/ 126932 w 2425541"/>
              <a:gd name="connsiteY71" fmla="*/ 2991742 h 5347085"/>
              <a:gd name="connsiteX72" fmla="*/ 95634 w 2425541"/>
              <a:gd name="connsiteY72" fmla="*/ 2939578 h 5347085"/>
              <a:gd name="connsiteX73" fmla="*/ 66074 w 2425541"/>
              <a:gd name="connsiteY73" fmla="*/ 2889153 h 5347085"/>
              <a:gd name="connsiteX74" fmla="*/ 39992 w 2425541"/>
              <a:gd name="connsiteY74" fmla="*/ 2835250 h 5347085"/>
              <a:gd name="connsiteX75" fmla="*/ 19127 w 2425541"/>
              <a:gd name="connsiteY75" fmla="*/ 2783086 h 5347085"/>
              <a:gd name="connsiteX76" fmla="*/ 5216 w 2425541"/>
              <a:gd name="connsiteY76" fmla="*/ 2729184 h 5347085"/>
              <a:gd name="connsiteX77" fmla="*/ 0 w 2425541"/>
              <a:gd name="connsiteY77" fmla="*/ 2673542 h 5347085"/>
              <a:gd name="connsiteX78" fmla="*/ 5216 w 2425541"/>
              <a:gd name="connsiteY78" fmla="*/ 2617901 h 5347085"/>
              <a:gd name="connsiteX79" fmla="*/ 19127 w 2425541"/>
              <a:gd name="connsiteY79" fmla="*/ 2563998 h 5347085"/>
              <a:gd name="connsiteX80" fmla="*/ 39992 w 2425541"/>
              <a:gd name="connsiteY80" fmla="*/ 2511834 h 5347085"/>
              <a:gd name="connsiteX81" fmla="*/ 66074 w 2425541"/>
              <a:gd name="connsiteY81" fmla="*/ 2457931 h 5347085"/>
              <a:gd name="connsiteX82" fmla="*/ 95634 w 2425541"/>
              <a:gd name="connsiteY82" fmla="*/ 2407506 h 5347085"/>
              <a:gd name="connsiteX83" fmla="*/ 126932 w 2425541"/>
              <a:gd name="connsiteY83" fmla="*/ 2355342 h 5347085"/>
              <a:gd name="connsiteX84" fmla="*/ 156492 w 2425541"/>
              <a:gd name="connsiteY84" fmla="*/ 2303178 h 5347085"/>
              <a:gd name="connsiteX85" fmla="*/ 182574 w 2425541"/>
              <a:gd name="connsiteY85" fmla="*/ 2251015 h 5347085"/>
              <a:gd name="connsiteX86" fmla="*/ 203439 w 2425541"/>
              <a:gd name="connsiteY86" fmla="*/ 2200589 h 5347085"/>
              <a:gd name="connsiteX87" fmla="*/ 217350 w 2425541"/>
              <a:gd name="connsiteY87" fmla="*/ 2146687 h 5347085"/>
              <a:gd name="connsiteX88" fmla="*/ 224305 w 2425541"/>
              <a:gd name="connsiteY88" fmla="*/ 2092784 h 5347085"/>
              <a:gd name="connsiteX89" fmla="*/ 224305 w 2425541"/>
              <a:gd name="connsiteY89" fmla="*/ 2035403 h 5347085"/>
              <a:gd name="connsiteX90" fmla="*/ 220827 w 2425541"/>
              <a:gd name="connsiteY90" fmla="*/ 1976284 h 5347085"/>
              <a:gd name="connsiteX91" fmla="*/ 213872 w 2425541"/>
              <a:gd name="connsiteY91" fmla="*/ 1917165 h 5347085"/>
              <a:gd name="connsiteX92" fmla="*/ 205178 w 2425541"/>
              <a:gd name="connsiteY92" fmla="*/ 1858046 h 5347085"/>
              <a:gd name="connsiteX93" fmla="*/ 198223 w 2425541"/>
              <a:gd name="connsiteY93" fmla="*/ 1798927 h 5347085"/>
              <a:gd name="connsiteX94" fmla="*/ 193007 w 2425541"/>
              <a:gd name="connsiteY94" fmla="*/ 1739808 h 5347085"/>
              <a:gd name="connsiteX95" fmla="*/ 194745 w 2425541"/>
              <a:gd name="connsiteY95" fmla="*/ 1684166 h 5347085"/>
              <a:gd name="connsiteX96" fmla="*/ 201701 w 2425541"/>
              <a:gd name="connsiteY96" fmla="*/ 1630263 h 5347085"/>
              <a:gd name="connsiteX97" fmla="*/ 217350 w 2425541"/>
              <a:gd name="connsiteY97" fmla="*/ 1578100 h 5347085"/>
              <a:gd name="connsiteX98" fmla="*/ 239954 w 2425541"/>
              <a:gd name="connsiteY98" fmla="*/ 1534630 h 5347085"/>
              <a:gd name="connsiteX99" fmla="*/ 269514 w 2425541"/>
              <a:gd name="connsiteY99" fmla="*/ 1492898 h 5347085"/>
              <a:gd name="connsiteX100" fmla="*/ 304290 w 2425541"/>
              <a:gd name="connsiteY100" fmla="*/ 1456384 h 5347085"/>
              <a:gd name="connsiteX101" fmla="*/ 344282 w 2425541"/>
              <a:gd name="connsiteY101" fmla="*/ 1419869 h 5347085"/>
              <a:gd name="connsiteX102" fmla="*/ 386013 w 2425541"/>
              <a:gd name="connsiteY102" fmla="*/ 1386832 h 5347085"/>
              <a:gd name="connsiteX103" fmla="*/ 429483 w 2425541"/>
              <a:gd name="connsiteY103" fmla="*/ 1353795 h 5347085"/>
              <a:gd name="connsiteX104" fmla="*/ 472953 w 2425541"/>
              <a:gd name="connsiteY104" fmla="*/ 1320757 h 5347085"/>
              <a:gd name="connsiteX105" fmla="*/ 516423 w 2425541"/>
              <a:gd name="connsiteY105" fmla="*/ 1287720 h 5347085"/>
              <a:gd name="connsiteX106" fmla="*/ 556416 w 2425541"/>
              <a:gd name="connsiteY106" fmla="*/ 1252944 h 5347085"/>
              <a:gd name="connsiteX107" fmla="*/ 591191 w 2425541"/>
              <a:gd name="connsiteY107" fmla="*/ 1212952 h 5347085"/>
              <a:gd name="connsiteX108" fmla="*/ 622490 w 2425541"/>
              <a:gd name="connsiteY108" fmla="*/ 1174698 h 5347085"/>
              <a:gd name="connsiteX109" fmla="*/ 646833 w 2425541"/>
              <a:gd name="connsiteY109" fmla="*/ 1131229 h 5347085"/>
              <a:gd name="connsiteX110" fmla="*/ 667699 w 2425541"/>
              <a:gd name="connsiteY110" fmla="*/ 1084281 h 5347085"/>
              <a:gd name="connsiteX111" fmla="*/ 685087 w 2425541"/>
              <a:gd name="connsiteY111" fmla="*/ 1033856 h 5347085"/>
              <a:gd name="connsiteX112" fmla="*/ 700736 w 2425541"/>
              <a:gd name="connsiteY112" fmla="*/ 981692 h 5347085"/>
              <a:gd name="connsiteX113" fmla="*/ 714646 w 2425541"/>
              <a:gd name="connsiteY113" fmla="*/ 929528 h 5347085"/>
              <a:gd name="connsiteX114" fmla="*/ 728556 w 2425541"/>
              <a:gd name="connsiteY114" fmla="*/ 875625 h 5347085"/>
              <a:gd name="connsiteX115" fmla="*/ 744206 w 2425541"/>
              <a:gd name="connsiteY115" fmla="*/ 825200 h 5347085"/>
              <a:gd name="connsiteX116" fmla="*/ 761594 w 2425541"/>
              <a:gd name="connsiteY116" fmla="*/ 774775 h 5347085"/>
              <a:gd name="connsiteX117" fmla="*/ 782459 w 2425541"/>
              <a:gd name="connsiteY117" fmla="*/ 727827 h 5347085"/>
              <a:gd name="connsiteX118" fmla="*/ 808541 w 2425541"/>
              <a:gd name="connsiteY118" fmla="*/ 686096 h 5347085"/>
              <a:gd name="connsiteX119" fmla="*/ 839840 w 2425541"/>
              <a:gd name="connsiteY119" fmla="*/ 647843 h 5347085"/>
              <a:gd name="connsiteX120" fmla="*/ 878093 w 2425541"/>
              <a:gd name="connsiteY120" fmla="*/ 616544 h 5347085"/>
              <a:gd name="connsiteX121" fmla="*/ 919824 w 2425541"/>
              <a:gd name="connsiteY121" fmla="*/ 590462 h 5347085"/>
              <a:gd name="connsiteX122" fmla="*/ 966772 w 2425541"/>
              <a:gd name="connsiteY122" fmla="*/ 569597 h 5347085"/>
              <a:gd name="connsiteX123" fmla="*/ 1017197 w 2425541"/>
              <a:gd name="connsiteY123" fmla="*/ 552209 h 5347085"/>
              <a:gd name="connsiteX124" fmla="*/ 1067622 w 2425541"/>
              <a:gd name="connsiteY124" fmla="*/ 536560 h 5347085"/>
              <a:gd name="connsiteX125" fmla="*/ 1121525 w 2425541"/>
              <a:gd name="connsiteY125" fmla="*/ 522649 h 5347085"/>
              <a:gd name="connsiteX126" fmla="*/ 1173689 w 2425541"/>
              <a:gd name="connsiteY126" fmla="*/ 508739 h 5347085"/>
              <a:gd name="connsiteX127" fmla="*/ 1225853 w 2425541"/>
              <a:gd name="connsiteY127" fmla="*/ 493090 h 5347085"/>
              <a:gd name="connsiteX128" fmla="*/ 1276278 w 2425541"/>
              <a:gd name="connsiteY128" fmla="*/ 475702 h 5347085"/>
              <a:gd name="connsiteX129" fmla="*/ 1323226 w 2425541"/>
              <a:gd name="connsiteY129" fmla="*/ 454836 h 5347085"/>
              <a:gd name="connsiteX130" fmla="*/ 1366696 w 2425541"/>
              <a:gd name="connsiteY130" fmla="*/ 430493 h 5347085"/>
              <a:gd name="connsiteX131" fmla="*/ 1404949 w 2425541"/>
              <a:gd name="connsiteY131" fmla="*/ 399195 h 5347085"/>
              <a:gd name="connsiteX132" fmla="*/ 1444942 w 2425541"/>
              <a:gd name="connsiteY132" fmla="*/ 364419 h 5347085"/>
              <a:gd name="connsiteX133" fmla="*/ 1479717 w 2425541"/>
              <a:gd name="connsiteY133" fmla="*/ 324426 h 5347085"/>
              <a:gd name="connsiteX134" fmla="*/ 1512755 w 2425541"/>
              <a:gd name="connsiteY134" fmla="*/ 282695 h 5347085"/>
              <a:gd name="connsiteX135" fmla="*/ 1545792 w 2425541"/>
              <a:gd name="connsiteY135" fmla="*/ 239225 h 5347085"/>
              <a:gd name="connsiteX136" fmla="*/ 1578829 w 2425541"/>
              <a:gd name="connsiteY136" fmla="*/ 195755 h 5347085"/>
              <a:gd name="connsiteX137" fmla="*/ 1611866 w 2425541"/>
              <a:gd name="connsiteY137" fmla="*/ 154024 h 5347085"/>
              <a:gd name="connsiteX138" fmla="*/ 1648381 w 2425541"/>
              <a:gd name="connsiteY138" fmla="*/ 114032 h 5347085"/>
              <a:gd name="connsiteX139" fmla="*/ 1684896 w 2425541"/>
              <a:gd name="connsiteY139" fmla="*/ 79256 h 5347085"/>
              <a:gd name="connsiteX140" fmla="*/ 1726627 w 2425541"/>
              <a:gd name="connsiteY140" fmla="*/ 49696 h 5347085"/>
              <a:gd name="connsiteX141" fmla="*/ 1770097 w 2425541"/>
              <a:gd name="connsiteY141" fmla="*/ 27092 h 5347085"/>
              <a:gd name="connsiteX142" fmla="*/ 1822261 w 2425541"/>
              <a:gd name="connsiteY142" fmla="*/ 11443 h 5347085"/>
              <a:gd name="connsiteX143" fmla="*/ 1876163 w 2425541"/>
              <a:gd name="connsiteY143" fmla="*/ 4487 h 5347085"/>
              <a:gd name="connsiteX144" fmla="*/ 1931805 w 2425541"/>
              <a:gd name="connsiteY144" fmla="*/ 2749 h 5347085"/>
              <a:gd name="connsiteX145" fmla="*/ 1990924 w 2425541"/>
              <a:gd name="connsiteY145" fmla="*/ 7965 h 5347085"/>
              <a:gd name="connsiteX146" fmla="*/ 2050043 w 2425541"/>
              <a:gd name="connsiteY146" fmla="*/ 14920 h 5347085"/>
              <a:gd name="connsiteX147" fmla="*/ 2109162 w 2425541"/>
              <a:gd name="connsiteY147" fmla="*/ 23614 h 5347085"/>
              <a:gd name="connsiteX148" fmla="*/ 2168282 w 2425541"/>
              <a:gd name="connsiteY148" fmla="*/ 30569 h 5347085"/>
              <a:gd name="connsiteX149" fmla="*/ 2227401 w 2425541"/>
              <a:gd name="connsiteY149" fmla="*/ 34047 h 5347085"/>
              <a:gd name="connsiteX150" fmla="*/ 2284781 w 2425541"/>
              <a:gd name="connsiteY150" fmla="*/ 34047 h 5347085"/>
              <a:gd name="connsiteX151" fmla="*/ 2338684 w 2425541"/>
              <a:gd name="connsiteY151" fmla="*/ 27092 h 5347085"/>
              <a:gd name="connsiteX152" fmla="*/ 2392586 w 2425541"/>
              <a:gd name="connsiteY152" fmla="*/ 13181 h 53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2425541" h="5347085">
                <a:moveTo>
                  <a:pt x="2425541" y="0"/>
                </a:moveTo>
                <a:lnTo>
                  <a:pt x="2425541" y="5347085"/>
                </a:lnTo>
                <a:lnTo>
                  <a:pt x="2392586" y="5333903"/>
                </a:lnTo>
                <a:lnTo>
                  <a:pt x="2338684" y="5319993"/>
                </a:lnTo>
                <a:lnTo>
                  <a:pt x="2284781" y="5313037"/>
                </a:lnTo>
                <a:lnTo>
                  <a:pt x="2227401" y="5313037"/>
                </a:lnTo>
                <a:lnTo>
                  <a:pt x="2168282" y="5316515"/>
                </a:lnTo>
                <a:lnTo>
                  <a:pt x="2109162" y="5323470"/>
                </a:lnTo>
                <a:lnTo>
                  <a:pt x="2050043" y="5332164"/>
                </a:lnTo>
                <a:lnTo>
                  <a:pt x="1990924" y="5339119"/>
                </a:lnTo>
                <a:lnTo>
                  <a:pt x="1931805" y="5344336"/>
                </a:lnTo>
                <a:lnTo>
                  <a:pt x="1876163" y="5342597"/>
                </a:lnTo>
                <a:lnTo>
                  <a:pt x="1822261" y="5335642"/>
                </a:lnTo>
                <a:lnTo>
                  <a:pt x="1770097" y="5319993"/>
                </a:lnTo>
                <a:lnTo>
                  <a:pt x="1726627" y="5297388"/>
                </a:lnTo>
                <a:lnTo>
                  <a:pt x="1684896" y="5267829"/>
                </a:lnTo>
                <a:lnTo>
                  <a:pt x="1648381" y="5233053"/>
                </a:lnTo>
                <a:lnTo>
                  <a:pt x="1611866" y="5193060"/>
                </a:lnTo>
                <a:lnTo>
                  <a:pt x="1578829" y="5151329"/>
                </a:lnTo>
                <a:lnTo>
                  <a:pt x="1545792" y="5107859"/>
                </a:lnTo>
                <a:lnTo>
                  <a:pt x="1512755" y="5064389"/>
                </a:lnTo>
                <a:lnTo>
                  <a:pt x="1479717" y="5022658"/>
                </a:lnTo>
                <a:lnTo>
                  <a:pt x="1444942" y="4982666"/>
                </a:lnTo>
                <a:lnTo>
                  <a:pt x="1404949" y="4947890"/>
                </a:lnTo>
                <a:lnTo>
                  <a:pt x="1366696" y="4916591"/>
                </a:lnTo>
                <a:lnTo>
                  <a:pt x="1323226" y="4892248"/>
                </a:lnTo>
                <a:lnTo>
                  <a:pt x="1276278" y="4871383"/>
                </a:lnTo>
                <a:lnTo>
                  <a:pt x="1225853" y="4853995"/>
                </a:lnTo>
                <a:lnTo>
                  <a:pt x="1173689" y="4838346"/>
                </a:lnTo>
                <a:lnTo>
                  <a:pt x="1121525" y="4824435"/>
                </a:lnTo>
                <a:lnTo>
                  <a:pt x="1067622" y="4810525"/>
                </a:lnTo>
                <a:lnTo>
                  <a:pt x="1017197" y="4794876"/>
                </a:lnTo>
                <a:lnTo>
                  <a:pt x="966772" y="4777488"/>
                </a:lnTo>
                <a:lnTo>
                  <a:pt x="919824" y="4756622"/>
                </a:lnTo>
                <a:lnTo>
                  <a:pt x="878093" y="4730540"/>
                </a:lnTo>
                <a:lnTo>
                  <a:pt x="839840" y="4699242"/>
                </a:lnTo>
                <a:lnTo>
                  <a:pt x="808541" y="4660988"/>
                </a:lnTo>
                <a:lnTo>
                  <a:pt x="782459" y="4619257"/>
                </a:lnTo>
                <a:lnTo>
                  <a:pt x="761594" y="4572309"/>
                </a:lnTo>
                <a:lnTo>
                  <a:pt x="744206" y="4521884"/>
                </a:lnTo>
                <a:lnTo>
                  <a:pt x="728556" y="4471459"/>
                </a:lnTo>
                <a:lnTo>
                  <a:pt x="714646" y="4417556"/>
                </a:lnTo>
                <a:lnTo>
                  <a:pt x="700736" y="4365393"/>
                </a:lnTo>
                <a:lnTo>
                  <a:pt x="685087" y="4313229"/>
                </a:lnTo>
                <a:lnTo>
                  <a:pt x="667699" y="4262803"/>
                </a:lnTo>
                <a:lnTo>
                  <a:pt x="646833" y="4215856"/>
                </a:lnTo>
                <a:lnTo>
                  <a:pt x="622490" y="4172386"/>
                </a:lnTo>
                <a:lnTo>
                  <a:pt x="591191" y="4134132"/>
                </a:lnTo>
                <a:lnTo>
                  <a:pt x="556416" y="4094140"/>
                </a:lnTo>
                <a:lnTo>
                  <a:pt x="516423" y="4059364"/>
                </a:lnTo>
                <a:lnTo>
                  <a:pt x="472953" y="4026327"/>
                </a:lnTo>
                <a:lnTo>
                  <a:pt x="429483" y="3993290"/>
                </a:lnTo>
                <a:lnTo>
                  <a:pt x="386013" y="3960253"/>
                </a:lnTo>
                <a:lnTo>
                  <a:pt x="344282" y="3927215"/>
                </a:lnTo>
                <a:lnTo>
                  <a:pt x="304290" y="3890701"/>
                </a:lnTo>
                <a:lnTo>
                  <a:pt x="269514" y="3854186"/>
                </a:lnTo>
                <a:lnTo>
                  <a:pt x="239954" y="3812455"/>
                </a:lnTo>
                <a:lnTo>
                  <a:pt x="217350" y="3768985"/>
                </a:lnTo>
                <a:lnTo>
                  <a:pt x="201701" y="3716821"/>
                </a:lnTo>
                <a:lnTo>
                  <a:pt x="194745" y="3662918"/>
                </a:lnTo>
                <a:lnTo>
                  <a:pt x="193007" y="3607277"/>
                </a:lnTo>
                <a:lnTo>
                  <a:pt x="198223" y="3548157"/>
                </a:lnTo>
                <a:lnTo>
                  <a:pt x="205178" y="3489038"/>
                </a:lnTo>
                <a:lnTo>
                  <a:pt x="213872" y="3429919"/>
                </a:lnTo>
                <a:lnTo>
                  <a:pt x="220827" y="3370800"/>
                </a:lnTo>
                <a:lnTo>
                  <a:pt x="224305" y="3311681"/>
                </a:lnTo>
                <a:lnTo>
                  <a:pt x="224305" y="3254301"/>
                </a:lnTo>
                <a:lnTo>
                  <a:pt x="217350" y="3200398"/>
                </a:lnTo>
                <a:lnTo>
                  <a:pt x="203439" y="3146495"/>
                </a:lnTo>
                <a:lnTo>
                  <a:pt x="182574" y="3096070"/>
                </a:lnTo>
                <a:lnTo>
                  <a:pt x="156492" y="3043906"/>
                </a:lnTo>
                <a:lnTo>
                  <a:pt x="126932" y="2991742"/>
                </a:lnTo>
                <a:lnTo>
                  <a:pt x="95634" y="2939578"/>
                </a:lnTo>
                <a:lnTo>
                  <a:pt x="66074" y="2889153"/>
                </a:lnTo>
                <a:lnTo>
                  <a:pt x="39992" y="2835250"/>
                </a:lnTo>
                <a:lnTo>
                  <a:pt x="19127" y="2783086"/>
                </a:lnTo>
                <a:lnTo>
                  <a:pt x="5216" y="2729184"/>
                </a:lnTo>
                <a:lnTo>
                  <a:pt x="0" y="2673542"/>
                </a:lnTo>
                <a:lnTo>
                  <a:pt x="5216" y="2617901"/>
                </a:lnTo>
                <a:lnTo>
                  <a:pt x="19127" y="2563998"/>
                </a:lnTo>
                <a:lnTo>
                  <a:pt x="39992" y="2511834"/>
                </a:lnTo>
                <a:lnTo>
                  <a:pt x="66074" y="2457931"/>
                </a:lnTo>
                <a:lnTo>
                  <a:pt x="95634" y="2407506"/>
                </a:lnTo>
                <a:lnTo>
                  <a:pt x="126932" y="2355342"/>
                </a:lnTo>
                <a:lnTo>
                  <a:pt x="156492" y="2303178"/>
                </a:lnTo>
                <a:lnTo>
                  <a:pt x="182574" y="2251015"/>
                </a:lnTo>
                <a:lnTo>
                  <a:pt x="203439" y="2200589"/>
                </a:lnTo>
                <a:lnTo>
                  <a:pt x="217350" y="2146687"/>
                </a:lnTo>
                <a:lnTo>
                  <a:pt x="224305" y="2092784"/>
                </a:lnTo>
                <a:lnTo>
                  <a:pt x="224305" y="2035403"/>
                </a:lnTo>
                <a:lnTo>
                  <a:pt x="220827" y="1976284"/>
                </a:lnTo>
                <a:lnTo>
                  <a:pt x="213872" y="1917165"/>
                </a:lnTo>
                <a:lnTo>
                  <a:pt x="205178" y="1858046"/>
                </a:lnTo>
                <a:lnTo>
                  <a:pt x="198223" y="1798927"/>
                </a:lnTo>
                <a:lnTo>
                  <a:pt x="193007" y="1739808"/>
                </a:lnTo>
                <a:lnTo>
                  <a:pt x="194745" y="1684166"/>
                </a:lnTo>
                <a:lnTo>
                  <a:pt x="201701" y="1630263"/>
                </a:lnTo>
                <a:lnTo>
                  <a:pt x="217350" y="1578100"/>
                </a:lnTo>
                <a:lnTo>
                  <a:pt x="239954" y="1534630"/>
                </a:lnTo>
                <a:lnTo>
                  <a:pt x="269514" y="1492898"/>
                </a:lnTo>
                <a:lnTo>
                  <a:pt x="304290" y="1456384"/>
                </a:lnTo>
                <a:lnTo>
                  <a:pt x="344282" y="1419869"/>
                </a:lnTo>
                <a:lnTo>
                  <a:pt x="386013" y="1386832"/>
                </a:lnTo>
                <a:lnTo>
                  <a:pt x="429483" y="1353795"/>
                </a:lnTo>
                <a:lnTo>
                  <a:pt x="472953" y="1320757"/>
                </a:lnTo>
                <a:lnTo>
                  <a:pt x="516423" y="1287720"/>
                </a:lnTo>
                <a:lnTo>
                  <a:pt x="556416" y="1252944"/>
                </a:lnTo>
                <a:lnTo>
                  <a:pt x="591191" y="1212952"/>
                </a:lnTo>
                <a:lnTo>
                  <a:pt x="622490" y="1174698"/>
                </a:lnTo>
                <a:lnTo>
                  <a:pt x="646833" y="1131229"/>
                </a:lnTo>
                <a:lnTo>
                  <a:pt x="667699" y="1084281"/>
                </a:lnTo>
                <a:lnTo>
                  <a:pt x="685087" y="1033856"/>
                </a:lnTo>
                <a:lnTo>
                  <a:pt x="700736" y="981692"/>
                </a:lnTo>
                <a:lnTo>
                  <a:pt x="714646" y="929528"/>
                </a:lnTo>
                <a:lnTo>
                  <a:pt x="728556" y="875625"/>
                </a:lnTo>
                <a:lnTo>
                  <a:pt x="744206" y="825200"/>
                </a:lnTo>
                <a:lnTo>
                  <a:pt x="761594" y="774775"/>
                </a:lnTo>
                <a:lnTo>
                  <a:pt x="782459" y="727827"/>
                </a:lnTo>
                <a:lnTo>
                  <a:pt x="808541" y="686096"/>
                </a:lnTo>
                <a:lnTo>
                  <a:pt x="839840" y="647843"/>
                </a:lnTo>
                <a:lnTo>
                  <a:pt x="878093" y="616544"/>
                </a:lnTo>
                <a:lnTo>
                  <a:pt x="919824" y="590462"/>
                </a:lnTo>
                <a:lnTo>
                  <a:pt x="966772" y="569597"/>
                </a:lnTo>
                <a:lnTo>
                  <a:pt x="1017197" y="552209"/>
                </a:lnTo>
                <a:lnTo>
                  <a:pt x="1067622" y="536560"/>
                </a:lnTo>
                <a:lnTo>
                  <a:pt x="1121525" y="522649"/>
                </a:lnTo>
                <a:lnTo>
                  <a:pt x="1173689" y="508739"/>
                </a:lnTo>
                <a:lnTo>
                  <a:pt x="1225853" y="493090"/>
                </a:lnTo>
                <a:lnTo>
                  <a:pt x="1276278" y="475702"/>
                </a:lnTo>
                <a:lnTo>
                  <a:pt x="1323226" y="454836"/>
                </a:lnTo>
                <a:lnTo>
                  <a:pt x="1366696" y="430493"/>
                </a:lnTo>
                <a:lnTo>
                  <a:pt x="1404949" y="399195"/>
                </a:lnTo>
                <a:lnTo>
                  <a:pt x="1444942" y="364419"/>
                </a:lnTo>
                <a:lnTo>
                  <a:pt x="1479717" y="324426"/>
                </a:lnTo>
                <a:lnTo>
                  <a:pt x="1512755" y="282695"/>
                </a:lnTo>
                <a:lnTo>
                  <a:pt x="1545792" y="239225"/>
                </a:lnTo>
                <a:lnTo>
                  <a:pt x="1578829" y="195755"/>
                </a:lnTo>
                <a:lnTo>
                  <a:pt x="1611866" y="154024"/>
                </a:lnTo>
                <a:lnTo>
                  <a:pt x="1648381" y="114032"/>
                </a:lnTo>
                <a:lnTo>
                  <a:pt x="1684896" y="79256"/>
                </a:lnTo>
                <a:lnTo>
                  <a:pt x="1726627" y="49696"/>
                </a:lnTo>
                <a:lnTo>
                  <a:pt x="1770097" y="27092"/>
                </a:lnTo>
                <a:lnTo>
                  <a:pt x="1822261" y="11443"/>
                </a:lnTo>
                <a:lnTo>
                  <a:pt x="1876163" y="4487"/>
                </a:lnTo>
                <a:lnTo>
                  <a:pt x="1931805" y="2749"/>
                </a:lnTo>
                <a:lnTo>
                  <a:pt x="1990924" y="7965"/>
                </a:lnTo>
                <a:lnTo>
                  <a:pt x="2050043" y="14920"/>
                </a:lnTo>
                <a:lnTo>
                  <a:pt x="2109162" y="23614"/>
                </a:lnTo>
                <a:lnTo>
                  <a:pt x="2168282" y="30569"/>
                </a:lnTo>
                <a:lnTo>
                  <a:pt x="2227401" y="34047"/>
                </a:lnTo>
                <a:lnTo>
                  <a:pt x="2284781" y="34047"/>
                </a:lnTo>
                <a:lnTo>
                  <a:pt x="2338684" y="27092"/>
                </a:lnTo>
                <a:lnTo>
                  <a:pt x="2392586" y="13181"/>
                </a:lnTo>
                <a:close/>
              </a:path>
            </a:pathLst>
          </a:custGeom>
          <a:solidFill>
            <a:schemeClr val="bg1">
              <a:alpha val="40000"/>
            </a:schemeClr>
          </a:solidFill>
          <a:ln w="0">
            <a:noFill/>
            <a:prstDash val="solid"/>
            <a:round/>
            <a:headEnd/>
            <a:tailEnd/>
          </a:ln>
        </p:spPr>
      </p:sp>
      <p:sp>
        <p:nvSpPr>
          <p:cNvPr id="14" name="Freeform: Shape 13">
            <a:extLst>
              <a:ext uri="{FF2B5EF4-FFF2-40B4-BE49-F238E27FC236}">
                <a16:creationId xmlns:a16="http://schemas.microsoft.com/office/drawing/2014/main" id="{32C3FE3A-8087-4BDC-BF2B-462E8D8F6F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66456" y="591688"/>
            <a:ext cx="2425541" cy="5347085"/>
          </a:xfrm>
          <a:custGeom>
            <a:avLst/>
            <a:gdLst>
              <a:gd name="connsiteX0" fmla="*/ 2425541 w 2425541"/>
              <a:gd name="connsiteY0" fmla="*/ 0 h 5347085"/>
              <a:gd name="connsiteX1" fmla="*/ 2425541 w 2425541"/>
              <a:gd name="connsiteY1" fmla="*/ 5347085 h 5347085"/>
              <a:gd name="connsiteX2" fmla="*/ 2392586 w 2425541"/>
              <a:gd name="connsiteY2" fmla="*/ 5333903 h 5347085"/>
              <a:gd name="connsiteX3" fmla="*/ 2338684 w 2425541"/>
              <a:gd name="connsiteY3" fmla="*/ 5319993 h 5347085"/>
              <a:gd name="connsiteX4" fmla="*/ 2284781 w 2425541"/>
              <a:gd name="connsiteY4" fmla="*/ 5313037 h 5347085"/>
              <a:gd name="connsiteX5" fmla="*/ 2227401 w 2425541"/>
              <a:gd name="connsiteY5" fmla="*/ 5313037 h 5347085"/>
              <a:gd name="connsiteX6" fmla="*/ 2168282 w 2425541"/>
              <a:gd name="connsiteY6" fmla="*/ 5316515 h 5347085"/>
              <a:gd name="connsiteX7" fmla="*/ 2109162 w 2425541"/>
              <a:gd name="connsiteY7" fmla="*/ 5323470 h 5347085"/>
              <a:gd name="connsiteX8" fmla="*/ 2050043 w 2425541"/>
              <a:gd name="connsiteY8" fmla="*/ 5332164 h 5347085"/>
              <a:gd name="connsiteX9" fmla="*/ 1990924 w 2425541"/>
              <a:gd name="connsiteY9" fmla="*/ 5339119 h 5347085"/>
              <a:gd name="connsiteX10" fmla="*/ 1931805 w 2425541"/>
              <a:gd name="connsiteY10" fmla="*/ 5344336 h 5347085"/>
              <a:gd name="connsiteX11" fmla="*/ 1876163 w 2425541"/>
              <a:gd name="connsiteY11" fmla="*/ 5342597 h 5347085"/>
              <a:gd name="connsiteX12" fmla="*/ 1822261 w 2425541"/>
              <a:gd name="connsiteY12" fmla="*/ 5335642 h 5347085"/>
              <a:gd name="connsiteX13" fmla="*/ 1770097 w 2425541"/>
              <a:gd name="connsiteY13" fmla="*/ 5319993 h 5347085"/>
              <a:gd name="connsiteX14" fmla="*/ 1726627 w 2425541"/>
              <a:gd name="connsiteY14" fmla="*/ 5297388 h 5347085"/>
              <a:gd name="connsiteX15" fmla="*/ 1684896 w 2425541"/>
              <a:gd name="connsiteY15" fmla="*/ 5267829 h 5347085"/>
              <a:gd name="connsiteX16" fmla="*/ 1648381 w 2425541"/>
              <a:gd name="connsiteY16" fmla="*/ 5233053 h 5347085"/>
              <a:gd name="connsiteX17" fmla="*/ 1611866 w 2425541"/>
              <a:gd name="connsiteY17" fmla="*/ 5193060 h 5347085"/>
              <a:gd name="connsiteX18" fmla="*/ 1578829 w 2425541"/>
              <a:gd name="connsiteY18" fmla="*/ 5151329 h 5347085"/>
              <a:gd name="connsiteX19" fmla="*/ 1545792 w 2425541"/>
              <a:gd name="connsiteY19" fmla="*/ 5107859 h 5347085"/>
              <a:gd name="connsiteX20" fmla="*/ 1512755 w 2425541"/>
              <a:gd name="connsiteY20" fmla="*/ 5064389 h 5347085"/>
              <a:gd name="connsiteX21" fmla="*/ 1479717 w 2425541"/>
              <a:gd name="connsiteY21" fmla="*/ 5022658 h 5347085"/>
              <a:gd name="connsiteX22" fmla="*/ 1444942 w 2425541"/>
              <a:gd name="connsiteY22" fmla="*/ 4982666 h 5347085"/>
              <a:gd name="connsiteX23" fmla="*/ 1404949 w 2425541"/>
              <a:gd name="connsiteY23" fmla="*/ 4947890 h 5347085"/>
              <a:gd name="connsiteX24" fmla="*/ 1366696 w 2425541"/>
              <a:gd name="connsiteY24" fmla="*/ 4916591 h 5347085"/>
              <a:gd name="connsiteX25" fmla="*/ 1323226 w 2425541"/>
              <a:gd name="connsiteY25" fmla="*/ 4892248 h 5347085"/>
              <a:gd name="connsiteX26" fmla="*/ 1276278 w 2425541"/>
              <a:gd name="connsiteY26" fmla="*/ 4871383 h 5347085"/>
              <a:gd name="connsiteX27" fmla="*/ 1225853 w 2425541"/>
              <a:gd name="connsiteY27" fmla="*/ 4853995 h 5347085"/>
              <a:gd name="connsiteX28" fmla="*/ 1173689 w 2425541"/>
              <a:gd name="connsiteY28" fmla="*/ 4838346 h 5347085"/>
              <a:gd name="connsiteX29" fmla="*/ 1121525 w 2425541"/>
              <a:gd name="connsiteY29" fmla="*/ 4824435 h 5347085"/>
              <a:gd name="connsiteX30" fmla="*/ 1067622 w 2425541"/>
              <a:gd name="connsiteY30" fmla="*/ 4810525 h 5347085"/>
              <a:gd name="connsiteX31" fmla="*/ 1017197 w 2425541"/>
              <a:gd name="connsiteY31" fmla="*/ 4794876 h 5347085"/>
              <a:gd name="connsiteX32" fmla="*/ 966772 w 2425541"/>
              <a:gd name="connsiteY32" fmla="*/ 4777488 h 5347085"/>
              <a:gd name="connsiteX33" fmla="*/ 919824 w 2425541"/>
              <a:gd name="connsiteY33" fmla="*/ 4756622 h 5347085"/>
              <a:gd name="connsiteX34" fmla="*/ 878093 w 2425541"/>
              <a:gd name="connsiteY34" fmla="*/ 4730540 h 5347085"/>
              <a:gd name="connsiteX35" fmla="*/ 839840 w 2425541"/>
              <a:gd name="connsiteY35" fmla="*/ 4699242 h 5347085"/>
              <a:gd name="connsiteX36" fmla="*/ 808541 w 2425541"/>
              <a:gd name="connsiteY36" fmla="*/ 4660988 h 5347085"/>
              <a:gd name="connsiteX37" fmla="*/ 782459 w 2425541"/>
              <a:gd name="connsiteY37" fmla="*/ 4619257 h 5347085"/>
              <a:gd name="connsiteX38" fmla="*/ 761594 w 2425541"/>
              <a:gd name="connsiteY38" fmla="*/ 4572309 h 5347085"/>
              <a:gd name="connsiteX39" fmla="*/ 744206 w 2425541"/>
              <a:gd name="connsiteY39" fmla="*/ 4521884 h 5347085"/>
              <a:gd name="connsiteX40" fmla="*/ 728556 w 2425541"/>
              <a:gd name="connsiteY40" fmla="*/ 4471459 h 5347085"/>
              <a:gd name="connsiteX41" fmla="*/ 714646 w 2425541"/>
              <a:gd name="connsiteY41" fmla="*/ 4417556 h 5347085"/>
              <a:gd name="connsiteX42" fmla="*/ 700736 w 2425541"/>
              <a:gd name="connsiteY42" fmla="*/ 4365393 h 5347085"/>
              <a:gd name="connsiteX43" fmla="*/ 685087 w 2425541"/>
              <a:gd name="connsiteY43" fmla="*/ 4313229 h 5347085"/>
              <a:gd name="connsiteX44" fmla="*/ 667699 w 2425541"/>
              <a:gd name="connsiteY44" fmla="*/ 4262803 h 5347085"/>
              <a:gd name="connsiteX45" fmla="*/ 646833 w 2425541"/>
              <a:gd name="connsiteY45" fmla="*/ 4215856 h 5347085"/>
              <a:gd name="connsiteX46" fmla="*/ 622490 w 2425541"/>
              <a:gd name="connsiteY46" fmla="*/ 4172386 h 5347085"/>
              <a:gd name="connsiteX47" fmla="*/ 591191 w 2425541"/>
              <a:gd name="connsiteY47" fmla="*/ 4134132 h 5347085"/>
              <a:gd name="connsiteX48" fmla="*/ 556416 w 2425541"/>
              <a:gd name="connsiteY48" fmla="*/ 4094140 h 5347085"/>
              <a:gd name="connsiteX49" fmla="*/ 516423 w 2425541"/>
              <a:gd name="connsiteY49" fmla="*/ 4059364 h 5347085"/>
              <a:gd name="connsiteX50" fmla="*/ 472953 w 2425541"/>
              <a:gd name="connsiteY50" fmla="*/ 4026327 h 5347085"/>
              <a:gd name="connsiteX51" fmla="*/ 429483 w 2425541"/>
              <a:gd name="connsiteY51" fmla="*/ 3993290 h 5347085"/>
              <a:gd name="connsiteX52" fmla="*/ 386013 w 2425541"/>
              <a:gd name="connsiteY52" fmla="*/ 3960253 h 5347085"/>
              <a:gd name="connsiteX53" fmla="*/ 344282 w 2425541"/>
              <a:gd name="connsiteY53" fmla="*/ 3927215 h 5347085"/>
              <a:gd name="connsiteX54" fmla="*/ 304290 w 2425541"/>
              <a:gd name="connsiteY54" fmla="*/ 3890701 h 5347085"/>
              <a:gd name="connsiteX55" fmla="*/ 269514 w 2425541"/>
              <a:gd name="connsiteY55" fmla="*/ 3854186 h 5347085"/>
              <a:gd name="connsiteX56" fmla="*/ 239954 w 2425541"/>
              <a:gd name="connsiteY56" fmla="*/ 3812455 h 5347085"/>
              <a:gd name="connsiteX57" fmla="*/ 217350 w 2425541"/>
              <a:gd name="connsiteY57" fmla="*/ 3768985 h 5347085"/>
              <a:gd name="connsiteX58" fmla="*/ 201701 w 2425541"/>
              <a:gd name="connsiteY58" fmla="*/ 3716821 h 5347085"/>
              <a:gd name="connsiteX59" fmla="*/ 194745 w 2425541"/>
              <a:gd name="connsiteY59" fmla="*/ 3662918 h 5347085"/>
              <a:gd name="connsiteX60" fmla="*/ 193007 w 2425541"/>
              <a:gd name="connsiteY60" fmla="*/ 3607277 h 5347085"/>
              <a:gd name="connsiteX61" fmla="*/ 198223 w 2425541"/>
              <a:gd name="connsiteY61" fmla="*/ 3548157 h 5347085"/>
              <a:gd name="connsiteX62" fmla="*/ 205178 w 2425541"/>
              <a:gd name="connsiteY62" fmla="*/ 3489038 h 5347085"/>
              <a:gd name="connsiteX63" fmla="*/ 213872 w 2425541"/>
              <a:gd name="connsiteY63" fmla="*/ 3429919 h 5347085"/>
              <a:gd name="connsiteX64" fmla="*/ 220827 w 2425541"/>
              <a:gd name="connsiteY64" fmla="*/ 3370800 h 5347085"/>
              <a:gd name="connsiteX65" fmla="*/ 224305 w 2425541"/>
              <a:gd name="connsiteY65" fmla="*/ 3311681 h 5347085"/>
              <a:gd name="connsiteX66" fmla="*/ 224305 w 2425541"/>
              <a:gd name="connsiteY66" fmla="*/ 3254301 h 5347085"/>
              <a:gd name="connsiteX67" fmla="*/ 217350 w 2425541"/>
              <a:gd name="connsiteY67" fmla="*/ 3200398 h 5347085"/>
              <a:gd name="connsiteX68" fmla="*/ 203439 w 2425541"/>
              <a:gd name="connsiteY68" fmla="*/ 3146495 h 5347085"/>
              <a:gd name="connsiteX69" fmla="*/ 182574 w 2425541"/>
              <a:gd name="connsiteY69" fmla="*/ 3096070 h 5347085"/>
              <a:gd name="connsiteX70" fmla="*/ 156492 w 2425541"/>
              <a:gd name="connsiteY70" fmla="*/ 3043906 h 5347085"/>
              <a:gd name="connsiteX71" fmla="*/ 126932 w 2425541"/>
              <a:gd name="connsiteY71" fmla="*/ 2991742 h 5347085"/>
              <a:gd name="connsiteX72" fmla="*/ 95634 w 2425541"/>
              <a:gd name="connsiteY72" fmla="*/ 2939578 h 5347085"/>
              <a:gd name="connsiteX73" fmla="*/ 66074 w 2425541"/>
              <a:gd name="connsiteY73" fmla="*/ 2889153 h 5347085"/>
              <a:gd name="connsiteX74" fmla="*/ 39992 w 2425541"/>
              <a:gd name="connsiteY74" fmla="*/ 2835250 h 5347085"/>
              <a:gd name="connsiteX75" fmla="*/ 19127 w 2425541"/>
              <a:gd name="connsiteY75" fmla="*/ 2783086 h 5347085"/>
              <a:gd name="connsiteX76" fmla="*/ 5216 w 2425541"/>
              <a:gd name="connsiteY76" fmla="*/ 2729184 h 5347085"/>
              <a:gd name="connsiteX77" fmla="*/ 0 w 2425541"/>
              <a:gd name="connsiteY77" fmla="*/ 2673542 h 5347085"/>
              <a:gd name="connsiteX78" fmla="*/ 5216 w 2425541"/>
              <a:gd name="connsiteY78" fmla="*/ 2617901 h 5347085"/>
              <a:gd name="connsiteX79" fmla="*/ 19127 w 2425541"/>
              <a:gd name="connsiteY79" fmla="*/ 2563998 h 5347085"/>
              <a:gd name="connsiteX80" fmla="*/ 39992 w 2425541"/>
              <a:gd name="connsiteY80" fmla="*/ 2511834 h 5347085"/>
              <a:gd name="connsiteX81" fmla="*/ 66074 w 2425541"/>
              <a:gd name="connsiteY81" fmla="*/ 2457931 h 5347085"/>
              <a:gd name="connsiteX82" fmla="*/ 95634 w 2425541"/>
              <a:gd name="connsiteY82" fmla="*/ 2407506 h 5347085"/>
              <a:gd name="connsiteX83" fmla="*/ 126932 w 2425541"/>
              <a:gd name="connsiteY83" fmla="*/ 2355342 h 5347085"/>
              <a:gd name="connsiteX84" fmla="*/ 156492 w 2425541"/>
              <a:gd name="connsiteY84" fmla="*/ 2303178 h 5347085"/>
              <a:gd name="connsiteX85" fmla="*/ 182574 w 2425541"/>
              <a:gd name="connsiteY85" fmla="*/ 2251015 h 5347085"/>
              <a:gd name="connsiteX86" fmla="*/ 203439 w 2425541"/>
              <a:gd name="connsiteY86" fmla="*/ 2200589 h 5347085"/>
              <a:gd name="connsiteX87" fmla="*/ 217350 w 2425541"/>
              <a:gd name="connsiteY87" fmla="*/ 2146687 h 5347085"/>
              <a:gd name="connsiteX88" fmla="*/ 224305 w 2425541"/>
              <a:gd name="connsiteY88" fmla="*/ 2092784 h 5347085"/>
              <a:gd name="connsiteX89" fmla="*/ 224305 w 2425541"/>
              <a:gd name="connsiteY89" fmla="*/ 2035403 h 5347085"/>
              <a:gd name="connsiteX90" fmla="*/ 220827 w 2425541"/>
              <a:gd name="connsiteY90" fmla="*/ 1976284 h 5347085"/>
              <a:gd name="connsiteX91" fmla="*/ 213872 w 2425541"/>
              <a:gd name="connsiteY91" fmla="*/ 1917165 h 5347085"/>
              <a:gd name="connsiteX92" fmla="*/ 205178 w 2425541"/>
              <a:gd name="connsiteY92" fmla="*/ 1858046 h 5347085"/>
              <a:gd name="connsiteX93" fmla="*/ 198223 w 2425541"/>
              <a:gd name="connsiteY93" fmla="*/ 1798927 h 5347085"/>
              <a:gd name="connsiteX94" fmla="*/ 193007 w 2425541"/>
              <a:gd name="connsiteY94" fmla="*/ 1739808 h 5347085"/>
              <a:gd name="connsiteX95" fmla="*/ 194745 w 2425541"/>
              <a:gd name="connsiteY95" fmla="*/ 1684166 h 5347085"/>
              <a:gd name="connsiteX96" fmla="*/ 201701 w 2425541"/>
              <a:gd name="connsiteY96" fmla="*/ 1630263 h 5347085"/>
              <a:gd name="connsiteX97" fmla="*/ 217350 w 2425541"/>
              <a:gd name="connsiteY97" fmla="*/ 1578100 h 5347085"/>
              <a:gd name="connsiteX98" fmla="*/ 239954 w 2425541"/>
              <a:gd name="connsiteY98" fmla="*/ 1534630 h 5347085"/>
              <a:gd name="connsiteX99" fmla="*/ 269514 w 2425541"/>
              <a:gd name="connsiteY99" fmla="*/ 1492898 h 5347085"/>
              <a:gd name="connsiteX100" fmla="*/ 304290 w 2425541"/>
              <a:gd name="connsiteY100" fmla="*/ 1456384 h 5347085"/>
              <a:gd name="connsiteX101" fmla="*/ 344282 w 2425541"/>
              <a:gd name="connsiteY101" fmla="*/ 1419869 h 5347085"/>
              <a:gd name="connsiteX102" fmla="*/ 386013 w 2425541"/>
              <a:gd name="connsiteY102" fmla="*/ 1386832 h 5347085"/>
              <a:gd name="connsiteX103" fmla="*/ 429483 w 2425541"/>
              <a:gd name="connsiteY103" fmla="*/ 1353795 h 5347085"/>
              <a:gd name="connsiteX104" fmla="*/ 472953 w 2425541"/>
              <a:gd name="connsiteY104" fmla="*/ 1320757 h 5347085"/>
              <a:gd name="connsiteX105" fmla="*/ 516423 w 2425541"/>
              <a:gd name="connsiteY105" fmla="*/ 1287720 h 5347085"/>
              <a:gd name="connsiteX106" fmla="*/ 556416 w 2425541"/>
              <a:gd name="connsiteY106" fmla="*/ 1252944 h 5347085"/>
              <a:gd name="connsiteX107" fmla="*/ 591191 w 2425541"/>
              <a:gd name="connsiteY107" fmla="*/ 1212952 h 5347085"/>
              <a:gd name="connsiteX108" fmla="*/ 622490 w 2425541"/>
              <a:gd name="connsiteY108" fmla="*/ 1174698 h 5347085"/>
              <a:gd name="connsiteX109" fmla="*/ 646833 w 2425541"/>
              <a:gd name="connsiteY109" fmla="*/ 1131229 h 5347085"/>
              <a:gd name="connsiteX110" fmla="*/ 667699 w 2425541"/>
              <a:gd name="connsiteY110" fmla="*/ 1084281 h 5347085"/>
              <a:gd name="connsiteX111" fmla="*/ 685087 w 2425541"/>
              <a:gd name="connsiteY111" fmla="*/ 1033856 h 5347085"/>
              <a:gd name="connsiteX112" fmla="*/ 700736 w 2425541"/>
              <a:gd name="connsiteY112" fmla="*/ 981692 h 5347085"/>
              <a:gd name="connsiteX113" fmla="*/ 714646 w 2425541"/>
              <a:gd name="connsiteY113" fmla="*/ 929528 h 5347085"/>
              <a:gd name="connsiteX114" fmla="*/ 728556 w 2425541"/>
              <a:gd name="connsiteY114" fmla="*/ 875625 h 5347085"/>
              <a:gd name="connsiteX115" fmla="*/ 744206 w 2425541"/>
              <a:gd name="connsiteY115" fmla="*/ 825200 h 5347085"/>
              <a:gd name="connsiteX116" fmla="*/ 761594 w 2425541"/>
              <a:gd name="connsiteY116" fmla="*/ 774775 h 5347085"/>
              <a:gd name="connsiteX117" fmla="*/ 782459 w 2425541"/>
              <a:gd name="connsiteY117" fmla="*/ 727827 h 5347085"/>
              <a:gd name="connsiteX118" fmla="*/ 808541 w 2425541"/>
              <a:gd name="connsiteY118" fmla="*/ 686096 h 5347085"/>
              <a:gd name="connsiteX119" fmla="*/ 839840 w 2425541"/>
              <a:gd name="connsiteY119" fmla="*/ 647843 h 5347085"/>
              <a:gd name="connsiteX120" fmla="*/ 878093 w 2425541"/>
              <a:gd name="connsiteY120" fmla="*/ 616544 h 5347085"/>
              <a:gd name="connsiteX121" fmla="*/ 919824 w 2425541"/>
              <a:gd name="connsiteY121" fmla="*/ 590462 h 5347085"/>
              <a:gd name="connsiteX122" fmla="*/ 966772 w 2425541"/>
              <a:gd name="connsiteY122" fmla="*/ 569597 h 5347085"/>
              <a:gd name="connsiteX123" fmla="*/ 1017197 w 2425541"/>
              <a:gd name="connsiteY123" fmla="*/ 552209 h 5347085"/>
              <a:gd name="connsiteX124" fmla="*/ 1067622 w 2425541"/>
              <a:gd name="connsiteY124" fmla="*/ 536560 h 5347085"/>
              <a:gd name="connsiteX125" fmla="*/ 1121525 w 2425541"/>
              <a:gd name="connsiteY125" fmla="*/ 522649 h 5347085"/>
              <a:gd name="connsiteX126" fmla="*/ 1173689 w 2425541"/>
              <a:gd name="connsiteY126" fmla="*/ 508739 h 5347085"/>
              <a:gd name="connsiteX127" fmla="*/ 1225853 w 2425541"/>
              <a:gd name="connsiteY127" fmla="*/ 493090 h 5347085"/>
              <a:gd name="connsiteX128" fmla="*/ 1276278 w 2425541"/>
              <a:gd name="connsiteY128" fmla="*/ 475702 h 5347085"/>
              <a:gd name="connsiteX129" fmla="*/ 1323226 w 2425541"/>
              <a:gd name="connsiteY129" fmla="*/ 454836 h 5347085"/>
              <a:gd name="connsiteX130" fmla="*/ 1366696 w 2425541"/>
              <a:gd name="connsiteY130" fmla="*/ 430493 h 5347085"/>
              <a:gd name="connsiteX131" fmla="*/ 1404949 w 2425541"/>
              <a:gd name="connsiteY131" fmla="*/ 399195 h 5347085"/>
              <a:gd name="connsiteX132" fmla="*/ 1444942 w 2425541"/>
              <a:gd name="connsiteY132" fmla="*/ 364419 h 5347085"/>
              <a:gd name="connsiteX133" fmla="*/ 1479717 w 2425541"/>
              <a:gd name="connsiteY133" fmla="*/ 324426 h 5347085"/>
              <a:gd name="connsiteX134" fmla="*/ 1512755 w 2425541"/>
              <a:gd name="connsiteY134" fmla="*/ 282695 h 5347085"/>
              <a:gd name="connsiteX135" fmla="*/ 1545792 w 2425541"/>
              <a:gd name="connsiteY135" fmla="*/ 239225 h 5347085"/>
              <a:gd name="connsiteX136" fmla="*/ 1578829 w 2425541"/>
              <a:gd name="connsiteY136" fmla="*/ 195755 h 5347085"/>
              <a:gd name="connsiteX137" fmla="*/ 1611866 w 2425541"/>
              <a:gd name="connsiteY137" fmla="*/ 154024 h 5347085"/>
              <a:gd name="connsiteX138" fmla="*/ 1648381 w 2425541"/>
              <a:gd name="connsiteY138" fmla="*/ 114032 h 5347085"/>
              <a:gd name="connsiteX139" fmla="*/ 1684896 w 2425541"/>
              <a:gd name="connsiteY139" fmla="*/ 79256 h 5347085"/>
              <a:gd name="connsiteX140" fmla="*/ 1726627 w 2425541"/>
              <a:gd name="connsiteY140" fmla="*/ 49696 h 5347085"/>
              <a:gd name="connsiteX141" fmla="*/ 1770097 w 2425541"/>
              <a:gd name="connsiteY141" fmla="*/ 27092 h 5347085"/>
              <a:gd name="connsiteX142" fmla="*/ 1822261 w 2425541"/>
              <a:gd name="connsiteY142" fmla="*/ 11443 h 5347085"/>
              <a:gd name="connsiteX143" fmla="*/ 1876163 w 2425541"/>
              <a:gd name="connsiteY143" fmla="*/ 4487 h 5347085"/>
              <a:gd name="connsiteX144" fmla="*/ 1931805 w 2425541"/>
              <a:gd name="connsiteY144" fmla="*/ 2749 h 5347085"/>
              <a:gd name="connsiteX145" fmla="*/ 1990924 w 2425541"/>
              <a:gd name="connsiteY145" fmla="*/ 7965 h 5347085"/>
              <a:gd name="connsiteX146" fmla="*/ 2050043 w 2425541"/>
              <a:gd name="connsiteY146" fmla="*/ 14920 h 5347085"/>
              <a:gd name="connsiteX147" fmla="*/ 2109162 w 2425541"/>
              <a:gd name="connsiteY147" fmla="*/ 23614 h 5347085"/>
              <a:gd name="connsiteX148" fmla="*/ 2168282 w 2425541"/>
              <a:gd name="connsiteY148" fmla="*/ 30569 h 5347085"/>
              <a:gd name="connsiteX149" fmla="*/ 2227401 w 2425541"/>
              <a:gd name="connsiteY149" fmla="*/ 34047 h 5347085"/>
              <a:gd name="connsiteX150" fmla="*/ 2284781 w 2425541"/>
              <a:gd name="connsiteY150" fmla="*/ 34047 h 5347085"/>
              <a:gd name="connsiteX151" fmla="*/ 2338684 w 2425541"/>
              <a:gd name="connsiteY151" fmla="*/ 27092 h 5347085"/>
              <a:gd name="connsiteX152" fmla="*/ 2392586 w 2425541"/>
              <a:gd name="connsiteY152" fmla="*/ 13181 h 53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2425541" h="5347085">
                <a:moveTo>
                  <a:pt x="2425541" y="0"/>
                </a:moveTo>
                <a:lnTo>
                  <a:pt x="2425541" y="5347085"/>
                </a:lnTo>
                <a:lnTo>
                  <a:pt x="2392586" y="5333903"/>
                </a:lnTo>
                <a:lnTo>
                  <a:pt x="2338684" y="5319993"/>
                </a:lnTo>
                <a:lnTo>
                  <a:pt x="2284781" y="5313037"/>
                </a:lnTo>
                <a:lnTo>
                  <a:pt x="2227401" y="5313037"/>
                </a:lnTo>
                <a:lnTo>
                  <a:pt x="2168282" y="5316515"/>
                </a:lnTo>
                <a:lnTo>
                  <a:pt x="2109162" y="5323470"/>
                </a:lnTo>
                <a:lnTo>
                  <a:pt x="2050043" y="5332164"/>
                </a:lnTo>
                <a:lnTo>
                  <a:pt x="1990924" y="5339119"/>
                </a:lnTo>
                <a:lnTo>
                  <a:pt x="1931805" y="5344336"/>
                </a:lnTo>
                <a:lnTo>
                  <a:pt x="1876163" y="5342597"/>
                </a:lnTo>
                <a:lnTo>
                  <a:pt x="1822261" y="5335642"/>
                </a:lnTo>
                <a:lnTo>
                  <a:pt x="1770097" y="5319993"/>
                </a:lnTo>
                <a:lnTo>
                  <a:pt x="1726627" y="5297388"/>
                </a:lnTo>
                <a:lnTo>
                  <a:pt x="1684896" y="5267829"/>
                </a:lnTo>
                <a:lnTo>
                  <a:pt x="1648381" y="5233053"/>
                </a:lnTo>
                <a:lnTo>
                  <a:pt x="1611866" y="5193060"/>
                </a:lnTo>
                <a:lnTo>
                  <a:pt x="1578829" y="5151329"/>
                </a:lnTo>
                <a:lnTo>
                  <a:pt x="1545792" y="5107859"/>
                </a:lnTo>
                <a:lnTo>
                  <a:pt x="1512755" y="5064389"/>
                </a:lnTo>
                <a:lnTo>
                  <a:pt x="1479717" y="5022658"/>
                </a:lnTo>
                <a:lnTo>
                  <a:pt x="1444942" y="4982666"/>
                </a:lnTo>
                <a:lnTo>
                  <a:pt x="1404949" y="4947890"/>
                </a:lnTo>
                <a:lnTo>
                  <a:pt x="1366696" y="4916591"/>
                </a:lnTo>
                <a:lnTo>
                  <a:pt x="1323226" y="4892248"/>
                </a:lnTo>
                <a:lnTo>
                  <a:pt x="1276278" y="4871383"/>
                </a:lnTo>
                <a:lnTo>
                  <a:pt x="1225853" y="4853995"/>
                </a:lnTo>
                <a:lnTo>
                  <a:pt x="1173689" y="4838346"/>
                </a:lnTo>
                <a:lnTo>
                  <a:pt x="1121525" y="4824435"/>
                </a:lnTo>
                <a:lnTo>
                  <a:pt x="1067622" y="4810525"/>
                </a:lnTo>
                <a:lnTo>
                  <a:pt x="1017197" y="4794876"/>
                </a:lnTo>
                <a:lnTo>
                  <a:pt x="966772" y="4777488"/>
                </a:lnTo>
                <a:lnTo>
                  <a:pt x="919824" y="4756622"/>
                </a:lnTo>
                <a:lnTo>
                  <a:pt x="878093" y="4730540"/>
                </a:lnTo>
                <a:lnTo>
                  <a:pt x="839840" y="4699242"/>
                </a:lnTo>
                <a:lnTo>
                  <a:pt x="808541" y="4660988"/>
                </a:lnTo>
                <a:lnTo>
                  <a:pt x="782459" y="4619257"/>
                </a:lnTo>
                <a:lnTo>
                  <a:pt x="761594" y="4572309"/>
                </a:lnTo>
                <a:lnTo>
                  <a:pt x="744206" y="4521884"/>
                </a:lnTo>
                <a:lnTo>
                  <a:pt x="728556" y="4471459"/>
                </a:lnTo>
                <a:lnTo>
                  <a:pt x="714646" y="4417556"/>
                </a:lnTo>
                <a:lnTo>
                  <a:pt x="700736" y="4365393"/>
                </a:lnTo>
                <a:lnTo>
                  <a:pt x="685087" y="4313229"/>
                </a:lnTo>
                <a:lnTo>
                  <a:pt x="667699" y="4262803"/>
                </a:lnTo>
                <a:lnTo>
                  <a:pt x="646833" y="4215856"/>
                </a:lnTo>
                <a:lnTo>
                  <a:pt x="622490" y="4172386"/>
                </a:lnTo>
                <a:lnTo>
                  <a:pt x="591191" y="4134132"/>
                </a:lnTo>
                <a:lnTo>
                  <a:pt x="556416" y="4094140"/>
                </a:lnTo>
                <a:lnTo>
                  <a:pt x="516423" y="4059364"/>
                </a:lnTo>
                <a:lnTo>
                  <a:pt x="472953" y="4026327"/>
                </a:lnTo>
                <a:lnTo>
                  <a:pt x="429483" y="3993290"/>
                </a:lnTo>
                <a:lnTo>
                  <a:pt x="386013" y="3960253"/>
                </a:lnTo>
                <a:lnTo>
                  <a:pt x="344282" y="3927215"/>
                </a:lnTo>
                <a:lnTo>
                  <a:pt x="304290" y="3890701"/>
                </a:lnTo>
                <a:lnTo>
                  <a:pt x="269514" y="3854186"/>
                </a:lnTo>
                <a:lnTo>
                  <a:pt x="239954" y="3812455"/>
                </a:lnTo>
                <a:lnTo>
                  <a:pt x="217350" y="3768985"/>
                </a:lnTo>
                <a:lnTo>
                  <a:pt x="201701" y="3716821"/>
                </a:lnTo>
                <a:lnTo>
                  <a:pt x="194745" y="3662918"/>
                </a:lnTo>
                <a:lnTo>
                  <a:pt x="193007" y="3607277"/>
                </a:lnTo>
                <a:lnTo>
                  <a:pt x="198223" y="3548157"/>
                </a:lnTo>
                <a:lnTo>
                  <a:pt x="205178" y="3489038"/>
                </a:lnTo>
                <a:lnTo>
                  <a:pt x="213872" y="3429919"/>
                </a:lnTo>
                <a:lnTo>
                  <a:pt x="220827" y="3370800"/>
                </a:lnTo>
                <a:lnTo>
                  <a:pt x="224305" y="3311681"/>
                </a:lnTo>
                <a:lnTo>
                  <a:pt x="224305" y="3254301"/>
                </a:lnTo>
                <a:lnTo>
                  <a:pt x="217350" y="3200398"/>
                </a:lnTo>
                <a:lnTo>
                  <a:pt x="203439" y="3146495"/>
                </a:lnTo>
                <a:lnTo>
                  <a:pt x="182574" y="3096070"/>
                </a:lnTo>
                <a:lnTo>
                  <a:pt x="156492" y="3043906"/>
                </a:lnTo>
                <a:lnTo>
                  <a:pt x="126932" y="2991742"/>
                </a:lnTo>
                <a:lnTo>
                  <a:pt x="95634" y="2939578"/>
                </a:lnTo>
                <a:lnTo>
                  <a:pt x="66074" y="2889153"/>
                </a:lnTo>
                <a:lnTo>
                  <a:pt x="39992" y="2835250"/>
                </a:lnTo>
                <a:lnTo>
                  <a:pt x="19127" y="2783086"/>
                </a:lnTo>
                <a:lnTo>
                  <a:pt x="5216" y="2729184"/>
                </a:lnTo>
                <a:lnTo>
                  <a:pt x="0" y="2673542"/>
                </a:lnTo>
                <a:lnTo>
                  <a:pt x="5216" y="2617901"/>
                </a:lnTo>
                <a:lnTo>
                  <a:pt x="19127" y="2563998"/>
                </a:lnTo>
                <a:lnTo>
                  <a:pt x="39992" y="2511834"/>
                </a:lnTo>
                <a:lnTo>
                  <a:pt x="66074" y="2457931"/>
                </a:lnTo>
                <a:lnTo>
                  <a:pt x="95634" y="2407506"/>
                </a:lnTo>
                <a:lnTo>
                  <a:pt x="126932" y="2355342"/>
                </a:lnTo>
                <a:lnTo>
                  <a:pt x="156492" y="2303178"/>
                </a:lnTo>
                <a:lnTo>
                  <a:pt x="182574" y="2251015"/>
                </a:lnTo>
                <a:lnTo>
                  <a:pt x="203439" y="2200589"/>
                </a:lnTo>
                <a:lnTo>
                  <a:pt x="217350" y="2146687"/>
                </a:lnTo>
                <a:lnTo>
                  <a:pt x="224305" y="2092784"/>
                </a:lnTo>
                <a:lnTo>
                  <a:pt x="224305" y="2035403"/>
                </a:lnTo>
                <a:lnTo>
                  <a:pt x="220827" y="1976284"/>
                </a:lnTo>
                <a:lnTo>
                  <a:pt x="213872" y="1917165"/>
                </a:lnTo>
                <a:lnTo>
                  <a:pt x="205178" y="1858046"/>
                </a:lnTo>
                <a:lnTo>
                  <a:pt x="198223" y="1798927"/>
                </a:lnTo>
                <a:lnTo>
                  <a:pt x="193007" y="1739808"/>
                </a:lnTo>
                <a:lnTo>
                  <a:pt x="194745" y="1684166"/>
                </a:lnTo>
                <a:lnTo>
                  <a:pt x="201701" y="1630263"/>
                </a:lnTo>
                <a:lnTo>
                  <a:pt x="217350" y="1578100"/>
                </a:lnTo>
                <a:lnTo>
                  <a:pt x="239954" y="1534630"/>
                </a:lnTo>
                <a:lnTo>
                  <a:pt x="269514" y="1492898"/>
                </a:lnTo>
                <a:lnTo>
                  <a:pt x="304290" y="1456384"/>
                </a:lnTo>
                <a:lnTo>
                  <a:pt x="344282" y="1419869"/>
                </a:lnTo>
                <a:lnTo>
                  <a:pt x="386013" y="1386832"/>
                </a:lnTo>
                <a:lnTo>
                  <a:pt x="429483" y="1353795"/>
                </a:lnTo>
                <a:lnTo>
                  <a:pt x="472953" y="1320757"/>
                </a:lnTo>
                <a:lnTo>
                  <a:pt x="516423" y="1287720"/>
                </a:lnTo>
                <a:lnTo>
                  <a:pt x="556416" y="1252944"/>
                </a:lnTo>
                <a:lnTo>
                  <a:pt x="591191" y="1212952"/>
                </a:lnTo>
                <a:lnTo>
                  <a:pt x="622490" y="1174698"/>
                </a:lnTo>
                <a:lnTo>
                  <a:pt x="646833" y="1131229"/>
                </a:lnTo>
                <a:lnTo>
                  <a:pt x="667699" y="1084281"/>
                </a:lnTo>
                <a:lnTo>
                  <a:pt x="685087" y="1033856"/>
                </a:lnTo>
                <a:lnTo>
                  <a:pt x="700736" y="981692"/>
                </a:lnTo>
                <a:lnTo>
                  <a:pt x="714646" y="929528"/>
                </a:lnTo>
                <a:lnTo>
                  <a:pt x="728556" y="875625"/>
                </a:lnTo>
                <a:lnTo>
                  <a:pt x="744206" y="825200"/>
                </a:lnTo>
                <a:lnTo>
                  <a:pt x="761594" y="774775"/>
                </a:lnTo>
                <a:lnTo>
                  <a:pt x="782459" y="727827"/>
                </a:lnTo>
                <a:lnTo>
                  <a:pt x="808541" y="686096"/>
                </a:lnTo>
                <a:lnTo>
                  <a:pt x="839840" y="647843"/>
                </a:lnTo>
                <a:lnTo>
                  <a:pt x="878093" y="616544"/>
                </a:lnTo>
                <a:lnTo>
                  <a:pt x="919824" y="590462"/>
                </a:lnTo>
                <a:lnTo>
                  <a:pt x="966772" y="569597"/>
                </a:lnTo>
                <a:lnTo>
                  <a:pt x="1017197" y="552209"/>
                </a:lnTo>
                <a:lnTo>
                  <a:pt x="1067622" y="536560"/>
                </a:lnTo>
                <a:lnTo>
                  <a:pt x="1121525" y="522649"/>
                </a:lnTo>
                <a:lnTo>
                  <a:pt x="1173689" y="508739"/>
                </a:lnTo>
                <a:lnTo>
                  <a:pt x="1225853" y="493090"/>
                </a:lnTo>
                <a:lnTo>
                  <a:pt x="1276278" y="475702"/>
                </a:lnTo>
                <a:lnTo>
                  <a:pt x="1323226" y="454836"/>
                </a:lnTo>
                <a:lnTo>
                  <a:pt x="1366696" y="430493"/>
                </a:lnTo>
                <a:lnTo>
                  <a:pt x="1404949" y="399195"/>
                </a:lnTo>
                <a:lnTo>
                  <a:pt x="1444942" y="364419"/>
                </a:lnTo>
                <a:lnTo>
                  <a:pt x="1479717" y="324426"/>
                </a:lnTo>
                <a:lnTo>
                  <a:pt x="1512755" y="282695"/>
                </a:lnTo>
                <a:lnTo>
                  <a:pt x="1545792" y="239225"/>
                </a:lnTo>
                <a:lnTo>
                  <a:pt x="1578829" y="195755"/>
                </a:lnTo>
                <a:lnTo>
                  <a:pt x="1611866" y="154024"/>
                </a:lnTo>
                <a:lnTo>
                  <a:pt x="1648381" y="114032"/>
                </a:lnTo>
                <a:lnTo>
                  <a:pt x="1684896" y="79256"/>
                </a:lnTo>
                <a:lnTo>
                  <a:pt x="1726627" y="49696"/>
                </a:lnTo>
                <a:lnTo>
                  <a:pt x="1770097" y="27092"/>
                </a:lnTo>
                <a:lnTo>
                  <a:pt x="1822261" y="11443"/>
                </a:lnTo>
                <a:lnTo>
                  <a:pt x="1876163" y="4487"/>
                </a:lnTo>
                <a:lnTo>
                  <a:pt x="1931805" y="2749"/>
                </a:lnTo>
                <a:lnTo>
                  <a:pt x="1990924" y="7965"/>
                </a:lnTo>
                <a:lnTo>
                  <a:pt x="2050043" y="14920"/>
                </a:lnTo>
                <a:lnTo>
                  <a:pt x="2109162" y="23614"/>
                </a:lnTo>
                <a:lnTo>
                  <a:pt x="2168282" y="30569"/>
                </a:lnTo>
                <a:lnTo>
                  <a:pt x="2227401" y="34047"/>
                </a:lnTo>
                <a:lnTo>
                  <a:pt x="2284781" y="34047"/>
                </a:lnTo>
                <a:lnTo>
                  <a:pt x="2338684" y="27092"/>
                </a:lnTo>
                <a:lnTo>
                  <a:pt x="2392586" y="13181"/>
                </a:lnTo>
                <a:close/>
              </a:path>
            </a:pathLst>
          </a:custGeom>
          <a:solidFill>
            <a:srgbClr val="FFFFFF">
              <a:alpha val="20000"/>
            </a:srgbClr>
          </a:solidFill>
          <a:ln w="0">
            <a:noFill/>
            <a:prstDash val="solid"/>
            <a:round/>
            <a:headEnd/>
            <a:tailEnd/>
          </a:ln>
        </p:spPr>
      </p:sp>
      <p:sp>
        <p:nvSpPr>
          <p:cNvPr id="2" name="Título 1">
            <a:extLst>
              <a:ext uri="{FF2B5EF4-FFF2-40B4-BE49-F238E27FC236}">
                <a16:creationId xmlns:a16="http://schemas.microsoft.com/office/drawing/2014/main" id="{09AE96B2-0027-4465-80EA-CBB80BCF85F3}"/>
              </a:ext>
            </a:extLst>
          </p:cNvPr>
          <p:cNvSpPr>
            <a:spLocks noGrp="1"/>
          </p:cNvSpPr>
          <p:nvPr>
            <p:ph type="title"/>
          </p:nvPr>
        </p:nvSpPr>
        <p:spPr>
          <a:xfrm>
            <a:off x="761996" y="662400"/>
            <a:ext cx="9004460" cy="1113295"/>
          </a:xfrm>
        </p:spPr>
        <p:txBody>
          <a:bodyPr anchor="t">
            <a:normAutofit/>
          </a:bodyPr>
          <a:lstStyle/>
          <a:p>
            <a:r>
              <a:rPr lang="es-ES" dirty="0" err="1"/>
              <a:t>Linter</a:t>
            </a:r>
            <a:r>
              <a:rPr lang="es-ES" dirty="0"/>
              <a:t> en </a:t>
            </a:r>
            <a:r>
              <a:rPr lang="es-ES" dirty="0" err="1"/>
              <a:t>Typescript</a:t>
            </a:r>
            <a:endParaRPr lang="es-ES" dirty="0"/>
          </a:p>
        </p:txBody>
      </p:sp>
      <p:sp>
        <p:nvSpPr>
          <p:cNvPr id="3" name="Marcador de contenido 2">
            <a:extLst>
              <a:ext uri="{FF2B5EF4-FFF2-40B4-BE49-F238E27FC236}">
                <a16:creationId xmlns:a16="http://schemas.microsoft.com/office/drawing/2014/main" id="{C3E93CE4-BC21-4C63-9042-61696F979521}"/>
              </a:ext>
            </a:extLst>
          </p:cNvPr>
          <p:cNvSpPr>
            <a:spLocks noGrp="1"/>
          </p:cNvSpPr>
          <p:nvPr>
            <p:ph idx="1"/>
          </p:nvPr>
        </p:nvSpPr>
        <p:spPr>
          <a:xfrm>
            <a:off x="761996" y="2286000"/>
            <a:ext cx="7711200" cy="3843029"/>
          </a:xfrm>
        </p:spPr>
        <p:txBody>
          <a:bodyPr>
            <a:normAutofit/>
          </a:bodyPr>
          <a:lstStyle/>
          <a:p>
            <a:r>
              <a:rPr lang="es-ES" sz="1700" dirty="0">
                <a:solidFill>
                  <a:schemeClr val="tx1">
                    <a:alpha val="60000"/>
                  </a:schemeClr>
                </a:solidFill>
              </a:rPr>
              <a:t>TS </a:t>
            </a:r>
            <a:r>
              <a:rPr lang="es-ES" sz="1700" dirty="0" err="1">
                <a:solidFill>
                  <a:schemeClr val="tx1">
                    <a:alpha val="60000"/>
                  </a:schemeClr>
                </a:solidFill>
              </a:rPr>
              <a:t>Lint</a:t>
            </a:r>
            <a:r>
              <a:rPr lang="es-ES" sz="1700" dirty="0">
                <a:solidFill>
                  <a:schemeClr val="tx1">
                    <a:alpha val="60000"/>
                  </a:schemeClr>
                </a:solidFill>
              </a:rPr>
              <a:t> es un proyecto </a:t>
            </a:r>
            <a:r>
              <a:rPr lang="es-ES" sz="1700" dirty="0" err="1">
                <a:solidFill>
                  <a:schemeClr val="tx1">
                    <a:alpha val="60000"/>
                  </a:schemeClr>
                </a:solidFill>
              </a:rPr>
              <a:t>abanonado</a:t>
            </a:r>
            <a:r>
              <a:rPr lang="es-ES" sz="1700" dirty="0">
                <a:solidFill>
                  <a:schemeClr val="tx1">
                    <a:alpha val="60000"/>
                  </a:schemeClr>
                </a:solidFill>
              </a:rPr>
              <a:t> (</a:t>
            </a:r>
            <a:r>
              <a:rPr lang="es-ES" sz="1700" dirty="0" err="1">
                <a:solidFill>
                  <a:schemeClr val="tx1">
                    <a:alpha val="60000"/>
                  </a:schemeClr>
                </a:solidFill>
              </a:rPr>
              <a:t>deprecated</a:t>
            </a:r>
            <a:r>
              <a:rPr lang="es-ES" sz="1700" dirty="0">
                <a:solidFill>
                  <a:schemeClr val="tx1">
                    <a:alpha val="60000"/>
                  </a:schemeClr>
                </a:solidFill>
              </a:rPr>
              <a:t>)</a:t>
            </a:r>
          </a:p>
          <a:p>
            <a:r>
              <a:rPr lang="es-ES" sz="1700" dirty="0">
                <a:solidFill>
                  <a:schemeClr val="tx1">
                    <a:alpha val="60000"/>
                  </a:schemeClr>
                </a:solidFill>
              </a:rPr>
              <a:t>ES </a:t>
            </a:r>
            <a:r>
              <a:rPr lang="es-ES" sz="1700" dirty="0" err="1">
                <a:solidFill>
                  <a:schemeClr val="tx1">
                    <a:alpha val="60000"/>
                  </a:schemeClr>
                </a:solidFill>
              </a:rPr>
              <a:t>Lint</a:t>
            </a:r>
            <a:r>
              <a:rPr lang="es-ES" sz="1700" dirty="0">
                <a:solidFill>
                  <a:schemeClr val="tx1">
                    <a:alpha val="60000"/>
                  </a:schemeClr>
                </a:solidFill>
              </a:rPr>
              <a:t> se configura para TS; al instalarlo indicando que usamos TS</a:t>
            </a:r>
          </a:p>
          <a:p>
            <a:pPr lvl="1"/>
            <a:r>
              <a:rPr lang="es-ES" sz="1700" dirty="0">
                <a:solidFill>
                  <a:schemeClr val="tx1">
                    <a:alpha val="60000"/>
                  </a:schemeClr>
                </a:solidFill>
              </a:rPr>
              <a:t>Se añade el plugin </a:t>
            </a:r>
            <a:r>
              <a:rPr lang="es-ES" sz="1700" b="0" dirty="0">
                <a:solidFill>
                  <a:schemeClr val="tx1">
                    <a:alpha val="60000"/>
                  </a:schemeClr>
                </a:solidFill>
                <a:effectLst/>
                <a:latin typeface="Consolas" panose="020B0609020204030204" pitchFamily="49" charset="0"/>
              </a:rPr>
              <a:t>@typescript-eslint</a:t>
            </a:r>
          </a:p>
          <a:p>
            <a:pPr lvl="1"/>
            <a:r>
              <a:rPr lang="es-ES" sz="1700" dirty="0">
                <a:solidFill>
                  <a:schemeClr val="tx1">
                    <a:alpha val="60000"/>
                  </a:schemeClr>
                </a:solidFill>
              </a:rPr>
              <a:t>Se instalan con npm las dependencias correspondientes</a:t>
            </a:r>
          </a:p>
          <a:p>
            <a:r>
              <a:rPr lang="es-ES" sz="1700" dirty="0">
                <a:solidFill>
                  <a:schemeClr val="tx1">
                    <a:alpha val="60000"/>
                  </a:schemeClr>
                </a:solidFill>
              </a:rPr>
              <a:t>Para aplicar las reglas a TS se pueden usar “</a:t>
            </a:r>
            <a:r>
              <a:rPr lang="es-ES" sz="1700" dirty="0" err="1">
                <a:solidFill>
                  <a:schemeClr val="tx1">
                    <a:alpha val="60000"/>
                  </a:schemeClr>
                </a:solidFill>
              </a:rPr>
              <a:t>extends</a:t>
            </a:r>
            <a:r>
              <a:rPr lang="es-ES" sz="1700" dirty="0">
                <a:solidFill>
                  <a:schemeClr val="tx1">
                    <a:alpha val="60000"/>
                  </a:schemeClr>
                </a:solidFill>
              </a:rPr>
              <a:t>” o “rules” </a:t>
            </a:r>
          </a:p>
          <a:p>
            <a:pPr marL="914400" lvl="2" indent="0">
              <a:buNone/>
            </a:pPr>
            <a:r>
              <a:rPr lang="es-ES" sz="1700" b="0" dirty="0">
                <a:solidFill>
                  <a:schemeClr val="tx1">
                    <a:alpha val="60000"/>
                  </a:schemeClr>
                </a:solidFill>
                <a:effectLst/>
                <a:latin typeface="Consolas" panose="020B0609020204030204" pitchFamily="49" charset="0"/>
              </a:rPr>
              <a:t>    "</a:t>
            </a:r>
            <a:r>
              <a:rPr lang="es-ES" sz="1700" b="0" dirty="0" err="1">
                <a:solidFill>
                  <a:schemeClr val="tx1">
                    <a:alpha val="60000"/>
                  </a:schemeClr>
                </a:solidFill>
                <a:effectLst/>
                <a:latin typeface="Consolas" panose="020B0609020204030204" pitchFamily="49" charset="0"/>
              </a:rPr>
              <a:t>extends</a:t>
            </a:r>
            <a:r>
              <a:rPr lang="es-ES" sz="1700" b="0" dirty="0">
                <a:solidFill>
                  <a:schemeClr val="tx1">
                    <a:alpha val="60000"/>
                  </a:schemeClr>
                </a:solidFill>
                <a:effectLst/>
                <a:latin typeface="Consolas" panose="020B0609020204030204" pitchFamily="49" charset="0"/>
              </a:rPr>
              <a:t>": [</a:t>
            </a:r>
          </a:p>
          <a:p>
            <a:pPr marL="914400" lvl="2" indent="0">
              <a:buNone/>
            </a:pPr>
            <a:r>
              <a:rPr lang="es-ES" sz="1700" b="0" dirty="0">
                <a:solidFill>
                  <a:schemeClr val="tx1">
                    <a:alpha val="60000"/>
                  </a:schemeClr>
                </a:solidFill>
                <a:effectLst/>
                <a:latin typeface="Consolas" panose="020B0609020204030204" pitchFamily="49" charset="0"/>
              </a:rPr>
              <a:t>        "plugin:@</a:t>
            </a:r>
            <a:r>
              <a:rPr lang="es-ES" sz="1700" b="0" dirty="0" err="1">
                <a:solidFill>
                  <a:schemeClr val="tx1">
                    <a:alpha val="60000"/>
                  </a:schemeClr>
                </a:solidFill>
                <a:effectLst/>
                <a:latin typeface="Consolas" panose="020B0609020204030204" pitchFamily="49" charset="0"/>
              </a:rPr>
              <a:t>typescript-eslint</a:t>
            </a:r>
            <a:r>
              <a:rPr lang="es-ES" sz="1700" b="0" dirty="0">
                <a:solidFill>
                  <a:schemeClr val="tx1">
                    <a:alpha val="60000"/>
                  </a:schemeClr>
                </a:solidFill>
                <a:effectLst/>
                <a:latin typeface="Consolas" panose="020B0609020204030204" pitchFamily="49" charset="0"/>
              </a:rPr>
              <a:t>/</a:t>
            </a:r>
            <a:r>
              <a:rPr lang="es-ES" sz="1700" b="0" dirty="0" err="1">
                <a:solidFill>
                  <a:schemeClr val="tx1">
                    <a:alpha val="60000"/>
                  </a:schemeClr>
                </a:solidFill>
                <a:effectLst/>
                <a:latin typeface="Consolas" panose="020B0609020204030204" pitchFamily="49" charset="0"/>
              </a:rPr>
              <a:t>eslint-recommended</a:t>
            </a:r>
            <a:r>
              <a:rPr lang="es-ES" sz="1700" b="0" dirty="0">
                <a:solidFill>
                  <a:schemeClr val="tx1">
                    <a:alpha val="60000"/>
                  </a:schemeClr>
                </a:solidFill>
                <a:effectLst/>
                <a:latin typeface="Consolas" panose="020B0609020204030204" pitchFamily="49" charset="0"/>
              </a:rPr>
              <a:t>",</a:t>
            </a:r>
          </a:p>
          <a:p>
            <a:pPr marL="914400" lvl="2" indent="0">
              <a:buNone/>
            </a:pPr>
            <a:r>
              <a:rPr lang="es-ES" sz="1700" b="0" dirty="0">
                <a:solidFill>
                  <a:schemeClr val="tx1">
                    <a:alpha val="60000"/>
                  </a:schemeClr>
                </a:solidFill>
                <a:effectLst/>
                <a:latin typeface="Consolas" panose="020B0609020204030204" pitchFamily="49" charset="0"/>
              </a:rPr>
              <a:t>        "plugin:@</a:t>
            </a:r>
            <a:r>
              <a:rPr lang="es-ES" sz="1700" b="0" dirty="0" err="1">
                <a:solidFill>
                  <a:schemeClr val="tx1">
                    <a:alpha val="60000"/>
                  </a:schemeClr>
                </a:solidFill>
                <a:effectLst/>
                <a:latin typeface="Consolas" panose="020B0609020204030204" pitchFamily="49" charset="0"/>
              </a:rPr>
              <a:t>typescript-eslint</a:t>
            </a:r>
            <a:r>
              <a:rPr lang="es-ES" sz="1700" b="0" dirty="0">
                <a:solidFill>
                  <a:schemeClr val="tx1">
                    <a:alpha val="60000"/>
                  </a:schemeClr>
                </a:solidFill>
                <a:effectLst/>
                <a:latin typeface="Consolas" panose="020B0609020204030204" pitchFamily="49" charset="0"/>
              </a:rPr>
              <a:t>/</a:t>
            </a:r>
            <a:r>
              <a:rPr lang="es-ES" sz="1700" b="0" dirty="0" err="1">
                <a:solidFill>
                  <a:schemeClr val="tx1">
                    <a:alpha val="60000"/>
                  </a:schemeClr>
                </a:solidFill>
                <a:effectLst/>
                <a:latin typeface="Consolas" panose="020B0609020204030204" pitchFamily="49" charset="0"/>
              </a:rPr>
              <a:t>recommended</a:t>
            </a:r>
            <a:r>
              <a:rPr lang="es-ES" sz="1700" b="0" dirty="0">
                <a:solidFill>
                  <a:schemeClr val="tx1">
                    <a:alpha val="60000"/>
                  </a:schemeClr>
                </a:solidFill>
                <a:effectLst/>
                <a:latin typeface="Consolas" panose="020B0609020204030204" pitchFamily="49" charset="0"/>
              </a:rPr>
              <a:t>"</a:t>
            </a:r>
          </a:p>
          <a:p>
            <a:pPr marL="914400" lvl="2" indent="0">
              <a:buNone/>
            </a:pPr>
            <a:r>
              <a:rPr lang="es-ES" sz="1700" b="0" dirty="0">
                <a:solidFill>
                  <a:schemeClr val="tx1">
                    <a:alpha val="60000"/>
                  </a:schemeClr>
                </a:solidFill>
                <a:effectLst/>
                <a:latin typeface="Consolas" panose="020B0609020204030204" pitchFamily="49" charset="0"/>
              </a:rPr>
              <a:t>    ], </a:t>
            </a:r>
          </a:p>
          <a:p>
            <a:pPr marL="914400" lvl="2" indent="0">
              <a:buNone/>
            </a:pPr>
            <a:r>
              <a:rPr lang="es-ES" sz="1700" b="0" dirty="0">
                <a:solidFill>
                  <a:schemeClr val="tx1">
                    <a:alpha val="60000"/>
                  </a:schemeClr>
                </a:solidFill>
                <a:effectLst/>
                <a:latin typeface="Consolas" panose="020B0609020204030204" pitchFamily="49" charset="0"/>
              </a:rPr>
              <a:t>    "rules": {</a:t>
            </a:r>
          </a:p>
          <a:p>
            <a:pPr marL="914400" lvl="2" indent="0">
              <a:buNone/>
            </a:pPr>
            <a:r>
              <a:rPr lang="es-ES" sz="1700" b="0" dirty="0">
                <a:solidFill>
                  <a:schemeClr val="tx1">
                    <a:alpha val="60000"/>
                  </a:schemeClr>
                </a:solidFill>
                <a:effectLst/>
                <a:latin typeface="Consolas" panose="020B0609020204030204" pitchFamily="49" charset="0"/>
              </a:rPr>
              <a:t>        "@</a:t>
            </a:r>
            <a:r>
              <a:rPr lang="es-ES" sz="1700" b="0" dirty="0" err="1">
                <a:solidFill>
                  <a:schemeClr val="tx1">
                    <a:alpha val="60000"/>
                  </a:schemeClr>
                </a:solidFill>
                <a:effectLst/>
                <a:latin typeface="Consolas" panose="020B0609020204030204" pitchFamily="49" charset="0"/>
              </a:rPr>
              <a:t>typescript-eslint</a:t>
            </a:r>
            <a:r>
              <a:rPr lang="es-ES" sz="1700" b="0" dirty="0">
                <a:solidFill>
                  <a:schemeClr val="tx1">
                    <a:alpha val="60000"/>
                  </a:schemeClr>
                </a:solidFill>
                <a:effectLst/>
                <a:latin typeface="Consolas" panose="020B0609020204030204" pitchFamily="49" charset="0"/>
              </a:rPr>
              <a:t>/semi": ["</a:t>
            </a:r>
            <a:r>
              <a:rPr lang="es-ES" sz="1700" b="0" dirty="0" err="1">
                <a:solidFill>
                  <a:schemeClr val="tx1">
                    <a:alpha val="60000"/>
                  </a:schemeClr>
                </a:solidFill>
                <a:effectLst/>
                <a:latin typeface="Consolas" panose="020B0609020204030204" pitchFamily="49" charset="0"/>
              </a:rPr>
              <a:t>warn</a:t>
            </a:r>
            <a:r>
              <a:rPr lang="es-ES" sz="1700" b="0" dirty="0">
                <a:solidFill>
                  <a:schemeClr val="tx1">
                    <a:alpha val="60000"/>
                  </a:schemeClr>
                </a:solidFill>
                <a:effectLst/>
                <a:latin typeface="Consolas" panose="020B0609020204030204" pitchFamily="49" charset="0"/>
              </a:rPr>
              <a:t>", "</a:t>
            </a:r>
            <a:r>
              <a:rPr lang="es-ES" sz="1700" b="0" dirty="0" err="1">
                <a:solidFill>
                  <a:schemeClr val="tx1">
                    <a:alpha val="60000"/>
                  </a:schemeClr>
                </a:solidFill>
                <a:effectLst/>
                <a:latin typeface="Consolas" panose="020B0609020204030204" pitchFamily="49" charset="0"/>
              </a:rPr>
              <a:t>always</a:t>
            </a:r>
            <a:r>
              <a:rPr lang="es-ES" sz="1700" b="0" dirty="0">
                <a:solidFill>
                  <a:schemeClr val="tx1">
                    <a:alpha val="60000"/>
                  </a:schemeClr>
                </a:solidFill>
                <a:effectLst/>
                <a:latin typeface="Consolas" panose="020B0609020204030204" pitchFamily="49" charset="0"/>
              </a:rPr>
              <a:t>"],</a:t>
            </a:r>
          </a:p>
          <a:p>
            <a:pPr marL="914400" lvl="2" indent="0">
              <a:buNone/>
            </a:pPr>
            <a:r>
              <a:rPr lang="es-ES" sz="1700" b="0" dirty="0">
                <a:solidFill>
                  <a:schemeClr val="tx1">
                    <a:alpha val="60000"/>
                  </a:schemeClr>
                </a:solidFill>
                <a:effectLst/>
                <a:latin typeface="Consolas" panose="020B0609020204030204" pitchFamily="49" charset="0"/>
              </a:rPr>
              <a:t>    }</a:t>
            </a:r>
          </a:p>
          <a:p>
            <a:pPr marL="0" indent="0">
              <a:buNone/>
            </a:pPr>
            <a:endParaRPr lang="es-ES" sz="1700" b="0" dirty="0">
              <a:solidFill>
                <a:schemeClr val="tx1">
                  <a:alpha val="60000"/>
                </a:schemeClr>
              </a:solidFill>
              <a:effectLst/>
              <a:latin typeface="Consolas" panose="020B0609020204030204" pitchFamily="49" charset="0"/>
            </a:endParaRPr>
          </a:p>
          <a:p>
            <a:endParaRPr lang="es-ES" sz="1700" b="0" dirty="0">
              <a:solidFill>
                <a:schemeClr val="tx1">
                  <a:alpha val="60000"/>
                </a:schemeClr>
              </a:solidFill>
              <a:effectLst/>
              <a:latin typeface="Consolas" panose="020B0609020204030204" pitchFamily="49" charset="0"/>
            </a:endParaRPr>
          </a:p>
          <a:p>
            <a:endParaRPr lang="es-ES" sz="1700" dirty="0">
              <a:solidFill>
                <a:schemeClr val="tx1">
                  <a:alpha val="60000"/>
                </a:schemeClr>
              </a:solidFill>
            </a:endParaRPr>
          </a:p>
        </p:txBody>
      </p:sp>
    </p:spTree>
    <p:extLst>
      <p:ext uri="{BB962C8B-B14F-4D97-AF65-F5344CB8AC3E}">
        <p14:creationId xmlns:p14="http://schemas.microsoft.com/office/powerpoint/2010/main" val="29348352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25B82A-D68B-4181-B8E1-B66C0BAA3161}"/>
              </a:ext>
            </a:extLst>
          </p:cNvPr>
          <p:cNvSpPr>
            <a:spLocks noGrp="1"/>
          </p:cNvSpPr>
          <p:nvPr>
            <p:ph type="title"/>
          </p:nvPr>
        </p:nvSpPr>
        <p:spPr>
          <a:xfrm>
            <a:off x="1653363" y="365760"/>
            <a:ext cx="9367203" cy="1188720"/>
          </a:xfrm>
        </p:spPr>
        <p:txBody>
          <a:bodyPr>
            <a:normAutofit/>
          </a:bodyPr>
          <a:lstStyle/>
          <a:p>
            <a:r>
              <a:rPr lang="es-ES" dirty="0"/>
              <a:t>ng </a:t>
            </a:r>
            <a:r>
              <a:rPr lang="es-ES" dirty="0" err="1"/>
              <a:t>lint</a:t>
            </a:r>
            <a:endParaRPr lang="es-ES"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65C65574-4AAE-4C39-8775-58D2687EC44D}"/>
              </a:ext>
            </a:extLst>
          </p:cNvPr>
          <p:cNvSpPr>
            <a:spLocks noGrp="1"/>
          </p:cNvSpPr>
          <p:nvPr>
            <p:ph idx="1"/>
          </p:nvPr>
        </p:nvSpPr>
        <p:spPr>
          <a:xfrm>
            <a:off x="1653363" y="2176272"/>
            <a:ext cx="9367204" cy="4315968"/>
          </a:xfrm>
        </p:spPr>
        <p:txBody>
          <a:bodyPr anchor="t">
            <a:normAutofit lnSpcReduction="10000"/>
          </a:bodyPr>
          <a:lstStyle/>
          <a:p>
            <a:r>
              <a:rPr lang="es-ES" sz="2200" dirty="0"/>
              <a:t>En Angular 12 recoge la eliminación de </a:t>
            </a:r>
            <a:r>
              <a:rPr lang="es-ES" sz="2200" dirty="0" err="1"/>
              <a:t>TSLint</a:t>
            </a:r>
            <a:endParaRPr lang="es-ES" sz="2200" dirty="0"/>
          </a:p>
          <a:p>
            <a:r>
              <a:rPr lang="es-ES" sz="2200" dirty="0"/>
              <a:t>Es necesario instalar el </a:t>
            </a:r>
            <a:r>
              <a:rPr lang="es-ES" sz="2200" dirty="0" err="1"/>
              <a:t>schematics</a:t>
            </a:r>
            <a:r>
              <a:rPr lang="es-ES" sz="2200" dirty="0"/>
              <a:t> correspondiente:</a:t>
            </a:r>
          </a:p>
          <a:p>
            <a:pPr marL="0" indent="0">
              <a:buNone/>
            </a:pPr>
            <a:r>
              <a:rPr lang="es-ES" sz="2200" dirty="0"/>
              <a:t>	</a:t>
            </a:r>
            <a:r>
              <a:rPr lang="es-ES" sz="2200" b="1" dirty="0"/>
              <a:t>ng </a:t>
            </a:r>
            <a:r>
              <a:rPr lang="es-ES" sz="2200" b="1" dirty="0" err="1"/>
              <a:t>add</a:t>
            </a:r>
            <a:r>
              <a:rPr lang="es-ES" sz="2200" b="1" dirty="0"/>
              <a:t> @angular-eslint/schematics</a:t>
            </a:r>
          </a:p>
          <a:p>
            <a:r>
              <a:rPr lang="es-ES" sz="2200" dirty="0"/>
              <a:t>En </a:t>
            </a:r>
            <a:r>
              <a:rPr lang="es-ES" sz="2200" dirty="0" err="1"/>
              <a:t>workspaces</a:t>
            </a:r>
            <a:r>
              <a:rPr lang="es-ES" sz="2200" dirty="0"/>
              <a:t> de un proyecto</a:t>
            </a:r>
          </a:p>
          <a:p>
            <a:pPr lvl="1"/>
            <a:r>
              <a:rPr lang="es-ES" sz="2200" dirty="0"/>
              <a:t>Se crea .</a:t>
            </a:r>
            <a:r>
              <a:rPr lang="es-ES" sz="2200" dirty="0" err="1"/>
              <a:t>eslintrc.json</a:t>
            </a:r>
            <a:r>
              <a:rPr lang="es-ES" sz="2200" dirty="0"/>
              <a:t> y se actualiza </a:t>
            </a:r>
            <a:r>
              <a:rPr lang="es-ES" sz="2200" dirty="0" err="1"/>
              <a:t>angular.json</a:t>
            </a:r>
            <a:endParaRPr lang="es-ES" sz="2200" dirty="0"/>
          </a:p>
          <a:p>
            <a:r>
              <a:rPr lang="es-ES" sz="2200" dirty="0"/>
              <a:t>En </a:t>
            </a:r>
            <a:r>
              <a:rPr lang="es-ES" sz="2200" dirty="0" err="1"/>
              <a:t>workspaces</a:t>
            </a:r>
            <a:r>
              <a:rPr lang="es-ES" sz="2200" dirty="0"/>
              <a:t> multiproyecto</a:t>
            </a:r>
          </a:p>
          <a:p>
            <a:pPr lvl="1"/>
            <a:r>
              <a:rPr lang="es-ES" sz="2200" dirty="0"/>
              <a:t>Hay que configurar cada proyecto para que use el </a:t>
            </a:r>
            <a:r>
              <a:rPr lang="es-ES" sz="2200" dirty="0" err="1"/>
              <a:t>linter</a:t>
            </a:r>
            <a:br>
              <a:rPr lang="es-ES" sz="2200" dirty="0"/>
            </a:br>
            <a:r>
              <a:rPr lang="de-DE" sz="2200" b="1" dirty="0"/>
              <a:t>ng g @angular-eslint/schematics:add-eslint-to-project &lt;proyecto&gt;</a:t>
            </a:r>
            <a:endParaRPr lang="es-ES" sz="2200" b="1" dirty="0"/>
          </a:p>
          <a:p>
            <a:pPr lvl="1"/>
            <a:r>
              <a:rPr lang="es-ES" sz="2200" dirty="0"/>
              <a:t>Se crea .</a:t>
            </a:r>
            <a:r>
              <a:rPr lang="es-ES" sz="2200" dirty="0" err="1"/>
              <a:t>eslintrc.json</a:t>
            </a:r>
            <a:r>
              <a:rPr lang="es-ES" sz="2200" dirty="0"/>
              <a:t> en el proyecto, que extiende .</a:t>
            </a:r>
            <a:r>
              <a:rPr lang="es-ES" sz="2200" dirty="0" err="1"/>
              <a:t>eslintrc.json</a:t>
            </a:r>
            <a:r>
              <a:rPr lang="es-ES" sz="2200" dirty="0"/>
              <a:t> genérico</a:t>
            </a:r>
            <a:br>
              <a:rPr lang="es-ES" sz="2200" dirty="0"/>
            </a:br>
            <a:r>
              <a:rPr lang="es-ES" sz="2200" dirty="0"/>
              <a:t>(en el se elimina la referencia a e2e/</a:t>
            </a:r>
            <a:r>
              <a:rPr lang="es-ES" sz="2200" dirty="0" err="1"/>
              <a:t>tsconfig.json</a:t>
            </a:r>
            <a:r>
              <a:rPr lang="es-ES" sz="2200" dirty="0"/>
              <a:t>")</a:t>
            </a:r>
          </a:p>
          <a:p>
            <a:pPr lvl="1"/>
            <a:r>
              <a:rPr lang="es-ES" sz="2200" dirty="0"/>
              <a:t>En el .</a:t>
            </a:r>
            <a:r>
              <a:rPr lang="es-ES" sz="2200" dirty="0" err="1"/>
              <a:t>eslintcr</a:t>
            </a:r>
            <a:r>
              <a:rPr lang="es-ES" sz="2200" dirty="0"/>
              <a:t> se añade "</a:t>
            </a:r>
            <a:r>
              <a:rPr lang="es-ES" sz="2200" dirty="0" err="1"/>
              <a:t>plugins</a:t>
            </a:r>
            <a:r>
              <a:rPr lang="es-ES" sz="2200" dirty="0"/>
              <a:t>": ["@angular-</a:t>
            </a:r>
            <a:r>
              <a:rPr lang="es-ES" sz="2200" dirty="0" err="1"/>
              <a:t>eslint</a:t>
            </a:r>
            <a:r>
              <a:rPr lang="es-ES" sz="2200" dirty="0"/>
              <a:t>“]</a:t>
            </a:r>
          </a:p>
          <a:p>
            <a:pPr lvl="1"/>
            <a:r>
              <a:rPr lang="es-ES" sz="2200" dirty="0"/>
              <a:t>Se actualiza </a:t>
            </a:r>
            <a:r>
              <a:rPr lang="es-ES" sz="2200" dirty="0" err="1"/>
              <a:t>angular.json</a:t>
            </a:r>
            <a:r>
              <a:rPr lang="es-ES" sz="2200" dirty="0"/>
              <a:t> </a:t>
            </a:r>
            <a:r>
              <a:rPr lang="es-ES" sz="2200" dirty="0" err="1"/>
              <a:t>proyecto.architect.lint</a:t>
            </a:r>
            <a:endParaRPr lang="es-ES" sz="2200" dirty="0"/>
          </a:p>
        </p:txBody>
      </p:sp>
    </p:spTree>
    <p:extLst>
      <p:ext uri="{BB962C8B-B14F-4D97-AF65-F5344CB8AC3E}">
        <p14:creationId xmlns:p14="http://schemas.microsoft.com/office/powerpoint/2010/main" val="16204451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1" name="Group 10">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2"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3"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14"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15"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6"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7"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ítulo 1">
            <a:extLst>
              <a:ext uri="{FF2B5EF4-FFF2-40B4-BE49-F238E27FC236}">
                <a16:creationId xmlns:a16="http://schemas.microsoft.com/office/drawing/2014/main" id="{88341766-B3B8-4173-840F-1A8EC5EDFB86}"/>
              </a:ext>
            </a:extLst>
          </p:cNvPr>
          <p:cNvSpPr>
            <a:spLocks noGrp="1"/>
          </p:cNvSpPr>
          <p:nvPr>
            <p:ph type="title"/>
          </p:nvPr>
        </p:nvSpPr>
        <p:spPr>
          <a:xfrm>
            <a:off x="535020" y="685800"/>
            <a:ext cx="2780271" cy="5105400"/>
          </a:xfrm>
        </p:spPr>
        <p:txBody>
          <a:bodyPr>
            <a:normAutofit/>
          </a:bodyPr>
          <a:lstStyle/>
          <a:p>
            <a:r>
              <a:rPr lang="es-ES" sz="4000">
                <a:solidFill>
                  <a:srgbClr val="FFFFFF"/>
                </a:solidFill>
              </a:rPr>
              <a:t>ng lint problems</a:t>
            </a:r>
          </a:p>
        </p:txBody>
      </p:sp>
      <p:graphicFrame>
        <p:nvGraphicFramePr>
          <p:cNvPr id="5" name="Marcador de contenido 2">
            <a:extLst>
              <a:ext uri="{FF2B5EF4-FFF2-40B4-BE49-F238E27FC236}">
                <a16:creationId xmlns:a16="http://schemas.microsoft.com/office/drawing/2014/main" id="{5D10EEBA-816C-4B77-AA2F-3B0C10013F08}"/>
              </a:ext>
            </a:extLst>
          </p:cNvPr>
          <p:cNvGraphicFramePr>
            <a:graphicFrameLocks noGrp="1"/>
          </p:cNvGraphicFramePr>
          <p:nvPr>
            <p:ph idx="1"/>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234787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A106D22A-14BF-4829-9FA2-7ACEBDC6C6EC}"/>
              </a:ext>
            </a:extLst>
          </p:cNvPr>
          <p:cNvSpPr>
            <a:spLocks noGrp="1"/>
          </p:cNvSpPr>
          <p:nvPr>
            <p:ph type="title"/>
          </p:nvPr>
        </p:nvSpPr>
        <p:spPr/>
        <p:txBody>
          <a:bodyPr/>
          <a:lstStyle/>
          <a:p>
            <a:r>
              <a:rPr lang="es-ES" dirty="0"/>
              <a:t>Temario</a:t>
            </a:r>
          </a:p>
        </p:txBody>
      </p:sp>
      <p:sp>
        <p:nvSpPr>
          <p:cNvPr id="5" name="Marcador de contenido 4">
            <a:extLst>
              <a:ext uri="{FF2B5EF4-FFF2-40B4-BE49-F238E27FC236}">
                <a16:creationId xmlns:a16="http://schemas.microsoft.com/office/drawing/2014/main" id="{0BBBDB86-37D4-47A1-95C8-888788C5998B}"/>
              </a:ext>
            </a:extLst>
          </p:cNvPr>
          <p:cNvSpPr>
            <a:spLocks noGrp="1"/>
          </p:cNvSpPr>
          <p:nvPr>
            <p:ph idx="1"/>
          </p:nvPr>
        </p:nvSpPr>
        <p:spPr>
          <a:xfrm>
            <a:off x="838200" y="1825625"/>
            <a:ext cx="3783227" cy="4351338"/>
          </a:xfrm>
        </p:spPr>
        <p:txBody>
          <a:bodyPr>
            <a:normAutofit/>
          </a:bodyPr>
          <a:lstStyle/>
          <a:p>
            <a:pPr marL="0" indent="0">
              <a:buNone/>
            </a:pPr>
            <a:r>
              <a:rPr lang="es-ES" dirty="0"/>
              <a:t>1. Introducción</a:t>
            </a:r>
          </a:p>
          <a:p>
            <a:pPr marL="0" indent="0">
              <a:buNone/>
            </a:pPr>
            <a:r>
              <a:rPr lang="es-ES" dirty="0"/>
              <a:t>2. Conceptos generales</a:t>
            </a:r>
          </a:p>
          <a:p>
            <a:pPr marL="0" indent="0">
              <a:buNone/>
            </a:pPr>
            <a:r>
              <a:rPr lang="es-ES" dirty="0"/>
              <a:t>3. Jasmine y Karma</a:t>
            </a:r>
          </a:p>
          <a:p>
            <a:pPr marL="0" indent="0">
              <a:buNone/>
            </a:pPr>
            <a:endParaRPr lang="es-ES" dirty="0"/>
          </a:p>
          <a:p>
            <a:pPr marL="0" indent="0">
              <a:buNone/>
            </a:pPr>
            <a:r>
              <a:rPr lang="es-ES" dirty="0"/>
              <a:t>4. Test unitario</a:t>
            </a:r>
          </a:p>
          <a:p>
            <a:pPr marL="0" indent="0">
              <a:buNone/>
            </a:pPr>
            <a:endParaRPr lang="es-ES" dirty="0"/>
          </a:p>
          <a:p>
            <a:pPr marL="0" indent="0">
              <a:buNone/>
            </a:pPr>
            <a:r>
              <a:rPr lang="es-ES" dirty="0"/>
              <a:t>5. Ampliación</a:t>
            </a:r>
          </a:p>
          <a:p>
            <a:pPr marL="0" indent="0">
              <a:buNone/>
            </a:pPr>
            <a:r>
              <a:rPr lang="es-ES" dirty="0"/>
              <a:t>6. Cierre del curso</a:t>
            </a:r>
          </a:p>
        </p:txBody>
      </p:sp>
      <p:sp>
        <p:nvSpPr>
          <p:cNvPr id="6" name="CuadroTexto 5">
            <a:extLst>
              <a:ext uri="{FF2B5EF4-FFF2-40B4-BE49-F238E27FC236}">
                <a16:creationId xmlns:a16="http://schemas.microsoft.com/office/drawing/2014/main" id="{C1722E32-C886-4C3A-A6E8-3604CF96FA78}"/>
              </a:ext>
            </a:extLst>
          </p:cNvPr>
          <p:cNvSpPr txBox="1"/>
          <p:nvPr/>
        </p:nvSpPr>
        <p:spPr>
          <a:xfrm>
            <a:off x="5256976" y="953787"/>
            <a:ext cx="6096824" cy="5632311"/>
          </a:xfrm>
          <a:prstGeom prst="rect">
            <a:avLst/>
          </a:prstGeom>
          <a:noFill/>
        </p:spPr>
        <p:txBody>
          <a:bodyPr wrap="square">
            <a:spAutoFit/>
          </a:bodyPr>
          <a:lstStyle/>
          <a:p>
            <a:r>
              <a:rPr lang="es-ES" dirty="0"/>
              <a:t>4. Test unitario</a:t>
            </a:r>
          </a:p>
          <a:p>
            <a:pPr marL="285750" indent="-285750">
              <a:buFont typeface="Arial" panose="020B0604020202020204" pitchFamily="34" charset="0"/>
              <a:buChar char="•"/>
            </a:pPr>
            <a:r>
              <a:rPr lang="es-ES" dirty="0"/>
              <a:t>Aplicación a testear</a:t>
            </a:r>
          </a:p>
          <a:p>
            <a:pPr marL="285750" indent="-285750">
              <a:buFont typeface="Arial" panose="020B0604020202020204" pitchFamily="34" charset="0"/>
              <a:buChar char="•"/>
            </a:pPr>
            <a:r>
              <a:rPr lang="es-ES" dirty="0"/>
              <a:t>Instalar JSON Server</a:t>
            </a:r>
          </a:p>
          <a:p>
            <a:pPr marL="285750" indent="-285750">
              <a:buFont typeface="Arial" panose="020B0604020202020204" pitchFamily="34" charset="0"/>
              <a:buChar char="•"/>
            </a:pPr>
            <a:r>
              <a:rPr lang="es-ES" dirty="0"/>
              <a:t>Estructura de un fichero de pruebas (.</a:t>
            </a:r>
            <a:r>
              <a:rPr lang="es-ES" dirty="0" err="1"/>
              <a:t>spec</a:t>
            </a:r>
            <a:r>
              <a:rPr lang="es-ES" dirty="0"/>
              <a:t>)</a:t>
            </a:r>
          </a:p>
          <a:p>
            <a:pPr marL="285750" indent="-285750">
              <a:buFont typeface="Arial" panose="020B0604020202020204" pitchFamily="34" charset="0"/>
              <a:buChar char="•"/>
            </a:pPr>
            <a:r>
              <a:rPr lang="es-ES" dirty="0"/>
              <a:t>Configurar </a:t>
            </a:r>
            <a:r>
              <a:rPr lang="es-ES" dirty="0" err="1"/>
              <a:t>TestBed</a:t>
            </a:r>
            <a:endParaRPr lang="es-ES" dirty="0"/>
          </a:p>
          <a:p>
            <a:pPr marL="285750" indent="-285750">
              <a:buFont typeface="Arial" panose="020B0604020202020204" pitchFamily="34" charset="0"/>
              <a:buChar char="•"/>
            </a:pPr>
            <a:r>
              <a:rPr lang="es-ES" dirty="0"/>
              <a:t>Crear primer test</a:t>
            </a:r>
          </a:p>
          <a:p>
            <a:pPr marL="285750" indent="-285750">
              <a:buFont typeface="Arial" panose="020B0604020202020204" pitchFamily="34" charset="0"/>
              <a:buChar char="•"/>
            </a:pPr>
            <a:r>
              <a:rPr lang="es-ES" dirty="0"/>
              <a:t>Fallos comunes configurando el </a:t>
            </a:r>
            <a:r>
              <a:rPr lang="es-ES" dirty="0" err="1"/>
              <a:t>TestBed</a:t>
            </a:r>
            <a:endParaRPr lang="es-ES" dirty="0"/>
          </a:p>
          <a:p>
            <a:pPr marL="285750" indent="-285750">
              <a:buFont typeface="Arial" panose="020B0604020202020204" pitchFamily="34" charset="0"/>
              <a:buChar char="•"/>
            </a:pPr>
            <a:r>
              <a:rPr lang="es-ES" dirty="0"/>
              <a:t>Test a métodos con </a:t>
            </a:r>
            <a:r>
              <a:rPr lang="es-ES" dirty="0" err="1"/>
              <a:t>return</a:t>
            </a:r>
            <a:endParaRPr lang="es-ES" dirty="0"/>
          </a:p>
          <a:p>
            <a:pPr marL="285750" indent="-285750">
              <a:buFont typeface="Arial" panose="020B0604020202020204" pitchFamily="34" charset="0"/>
              <a:buChar char="•"/>
            </a:pPr>
            <a:r>
              <a:rPr lang="es-ES" dirty="0"/>
              <a:t>Test a métodos sin </a:t>
            </a:r>
            <a:r>
              <a:rPr lang="es-ES" dirty="0" err="1"/>
              <a:t>return</a:t>
            </a:r>
            <a:r>
              <a:rPr lang="es-ES" dirty="0"/>
              <a:t> (uso de </a:t>
            </a:r>
            <a:r>
              <a:rPr lang="es-ES" dirty="0" err="1"/>
              <a:t>spyOn</a:t>
            </a:r>
            <a:r>
              <a:rPr lang="es-ES" dirty="0"/>
              <a:t>)</a:t>
            </a:r>
          </a:p>
          <a:p>
            <a:pPr marL="285750" indent="-285750">
              <a:buFont typeface="Arial" panose="020B0604020202020204" pitchFamily="34" charset="0"/>
              <a:buChar char="•"/>
            </a:pPr>
            <a:r>
              <a:rPr lang="es-ES" dirty="0"/>
              <a:t>Test a métodos privados</a:t>
            </a:r>
          </a:p>
          <a:p>
            <a:pPr marL="285750" indent="-285750">
              <a:buFont typeface="Arial" panose="020B0604020202020204" pitchFamily="34" charset="0"/>
              <a:buChar char="•"/>
            </a:pPr>
            <a:r>
              <a:rPr lang="es-ES" dirty="0"/>
              <a:t>Finalizando </a:t>
            </a:r>
            <a:r>
              <a:rPr lang="es-ES" dirty="0" err="1"/>
              <a:t>cart</a:t>
            </a:r>
            <a:r>
              <a:rPr lang="es-ES" dirty="0"/>
              <a:t> </a:t>
            </a:r>
            <a:r>
              <a:rPr lang="es-ES" dirty="0" err="1"/>
              <a:t>component</a:t>
            </a:r>
            <a:endParaRPr lang="es-ES" dirty="0"/>
          </a:p>
          <a:p>
            <a:pPr marL="285750" indent="-285750">
              <a:buFont typeface="Arial" panose="020B0604020202020204" pitchFamily="34" charset="0"/>
              <a:buChar char="•"/>
            </a:pPr>
            <a:r>
              <a:rPr lang="es-ES" dirty="0"/>
              <a:t>Test a suscripciones (subscribe-Observable)</a:t>
            </a:r>
          </a:p>
          <a:p>
            <a:pPr marL="285750" indent="-285750">
              <a:buFont typeface="Arial" panose="020B0604020202020204" pitchFamily="34" charset="0"/>
              <a:buChar char="•"/>
            </a:pPr>
            <a:r>
              <a:rPr lang="es-ES" dirty="0" err="1"/>
              <a:t>Mock</a:t>
            </a:r>
            <a:r>
              <a:rPr lang="es-ES" dirty="0"/>
              <a:t> de un servicio</a:t>
            </a:r>
          </a:p>
          <a:p>
            <a:pPr marL="285750" indent="-285750">
              <a:buFont typeface="Arial" panose="020B0604020202020204" pitchFamily="34" charset="0"/>
              <a:buChar char="•"/>
            </a:pPr>
            <a:r>
              <a:rPr lang="es-ES" dirty="0" err="1"/>
              <a:t>xit</a:t>
            </a:r>
            <a:r>
              <a:rPr lang="es-ES" dirty="0"/>
              <a:t>, </a:t>
            </a:r>
            <a:r>
              <a:rPr lang="es-ES" dirty="0" err="1"/>
              <a:t>fit</a:t>
            </a:r>
            <a:r>
              <a:rPr lang="es-ES" dirty="0"/>
              <a:t>, </a:t>
            </a:r>
            <a:r>
              <a:rPr lang="es-ES" dirty="0" err="1"/>
              <a:t>xdescribe</a:t>
            </a:r>
            <a:r>
              <a:rPr lang="es-ES" dirty="0"/>
              <a:t>, </a:t>
            </a:r>
            <a:r>
              <a:rPr lang="es-ES" dirty="0" err="1"/>
              <a:t>fdescribe</a:t>
            </a:r>
            <a:endParaRPr lang="es-ES" dirty="0"/>
          </a:p>
          <a:p>
            <a:pPr marL="285750" indent="-285750">
              <a:buFont typeface="Arial" panose="020B0604020202020204" pitchFamily="34" charset="0"/>
              <a:buChar char="•"/>
            </a:pPr>
            <a:r>
              <a:rPr lang="es-ES" dirty="0" err="1"/>
              <a:t>beforeEach</a:t>
            </a:r>
            <a:r>
              <a:rPr lang="es-ES" dirty="0"/>
              <a:t>, </a:t>
            </a:r>
            <a:r>
              <a:rPr lang="es-ES" dirty="0" err="1"/>
              <a:t>beforeAll</a:t>
            </a:r>
            <a:r>
              <a:rPr lang="es-ES" dirty="0"/>
              <a:t>, </a:t>
            </a:r>
            <a:r>
              <a:rPr lang="es-ES" dirty="0" err="1"/>
              <a:t>afterEach</a:t>
            </a:r>
            <a:r>
              <a:rPr lang="es-ES" dirty="0"/>
              <a:t>, </a:t>
            </a:r>
            <a:r>
              <a:rPr lang="es-ES" dirty="0" err="1"/>
              <a:t>afterAll</a:t>
            </a:r>
            <a:endParaRPr lang="es-ES" dirty="0"/>
          </a:p>
          <a:p>
            <a:pPr marL="285750" indent="-285750">
              <a:buFont typeface="Arial" panose="020B0604020202020204" pitchFamily="34" charset="0"/>
              <a:buChar char="•"/>
            </a:pPr>
            <a:r>
              <a:rPr lang="es-ES" dirty="0"/>
              <a:t>Depurar en karma</a:t>
            </a:r>
          </a:p>
          <a:p>
            <a:pPr marL="285750" indent="-285750">
              <a:buFont typeface="Arial" panose="020B0604020202020204" pitchFamily="34" charset="0"/>
              <a:buChar char="•"/>
            </a:pPr>
            <a:r>
              <a:rPr lang="es-ES" dirty="0"/>
              <a:t>Test a un pipe</a:t>
            </a:r>
          </a:p>
          <a:p>
            <a:pPr marL="285750" indent="-285750">
              <a:buFont typeface="Arial" panose="020B0604020202020204" pitchFamily="34" charset="0"/>
              <a:buChar char="•"/>
            </a:pPr>
            <a:r>
              <a:rPr lang="es-ES" dirty="0"/>
              <a:t>Test a un servicio (Con peticiones a API)</a:t>
            </a:r>
          </a:p>
          <a:p>
            <a:pPr marL="285750" indent="-285750">
              <a:buFont typeface="Arial" panose="020B0604020202020204" pitchFamily="34" charset="0"/>
              <a:buChar char="•"/>
            </a:pPr>
            <a:r>
              <a:rPr lang="es-ES" dirty="0"/>
              <a:t>Finalizando </a:t>
            </a:r>
            <a:r>
              <a:rPr lang="es-ES" dirty="0" err="1"/>
              <a:t>book</a:t>
            </a:r>
            <a:r>
              <a:rPr lang="es-ES" dirty="0"/>
              <a:t> </a:t>
            </a:r>
            <a:r>
              <a:rPr lang="es-ES" dirty="0" err="1"/>
              <a:t>service</a:t>
            </a:r>
            <a:endParaRPr lang="es-ES" dirty="0"/>
          </a:p>
          <a:p>
            <a:pPr marL="285750" indent="-285750">
              <a:buFont typeface="Arial" panose="020B0604020202020204" pitchFamily="34" charset="0"/>
              <a:buChar char="•"/>
            </a:pPr>
            <a:r>
              <a:rPr lang="es-ES" dirty="0"/>
              <a:t>Alternativas para instanciar un componente o servicio</a:t>
            </a:r>
          </a:p>
        </p:txBody>
      </p:sp>
      <p:sp>
        <p:nvSpPr>
          <p:cNvPr id="7" name="Flecha: a la derecha 6">
            <a:extLst>
              <a:ext uri="{FF2B5EF4-FFF2-40B4-BE49-F238E27FC236}">
                <a16:creationId xmlns:a16="http://schemas.microsoft.com/office/drawing/2014/main" id="{3E2B0CCB-2473-4B08-B02E-FD641A041193}"/>
              </a:ext>
            </a:extLst>
          </p:cNvPr>
          <p:cNvSpPr/>
          <p:nvPr/>
        </p:nvSpPr>
        <p:spPr>
          <a:xfrm>
            <a:off x="3361038" y="3850366"/>
            <a:ext cx="1418556" cy="47449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8260677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Primer plano de un microscopio">
            <a:extLst>
              <a:ext uri="{FF2B5EF4-FFF2-40B4-BE49-F238E27FC236}">
                <a16:creationId xmlns:a16="http://schemas.microsoft.com/office/drawing/2014/main" id="{7C9534B8-6198-46DD-948E-05B628A70AE3}"/>
              </a:ext>
            </a:extLst>
          </p:cNvPr>
          <p:cNvPicPr>
            <a:picLocks noChangeAspect="1"/>
          </p:cNvPicPr>
          <p:nvPr/>
        </p:nvPicPr>
        <p:blipFill rotWithShape="1">
          <a:blip r:embed="rId2"/>
          <a:srcRect r="15627" b="-1"/>
          <a:stretch/>
        </p:blipFill>
        <p:spPr>
          <a:xfrm>
            <a:off x="3631183" y="10"/>
            <a:ext cx="8668512" cy="6857990"/>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ítulo 4">
            <a:extLst>
              <a:ext uri="{FF2B5EF4-FFF2-40B4-BE49-F238E27FC236}">
                <a16:creationId xmlns:a16="http://schemas.microsoft.com/office/drawing/2014/main" id="{0FE62957-31D9-4F4E-BF7E-C4E41EBBCB4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t>Testing.</a:t>
            </a:r>
            <a:br>
              <a:rPr lang="en-US" sz="4800" dirty="0"/>
            </a:br>
            <a:r>
              <a:rPr lang="en-US" sz="4800" dirty="0" err="1"/>
              <a:t>Conceptos</a:t>
            </a:r>
            <a:endParaRPr lang="en-US" sz="4800" dirty="0"/>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7063606"/>
      </p:ext>
    </p:extLst>
  </p:cSld>
  <p:clrMapOvr>
    <a:overrideClrMapping bg1="dk1" tx1="lt1" bg2="dk2" tx2="lt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47B6DDB-F1E9-4DC2-8BB0-85C9228937D3}"/>
              </a:ext>
            </a:extLst>
          </p:cNvPr>
          <p:cNvSpPr>
            <a:spLocks noGrp="1"/>
          </p:cNvSpPr>
          <p:nvPr>
            <p:ph type="title"/>
          </p:nvPr>
        </p:nvSpPr>
        <p:spPr>
          <a:xfrm>
            <a:off x="838201" y="365125"/>
            <a:ext cx="5251316" cy="1807305"/>
          </a:xfrm>
        </p:spPr>
        <p:txBody>
          <a:bodyPr>
            <a:normAutofit/>
          </a:bodyPr>
          <a:lstStyle/>
          <a:p>
            <a:r>
              <a:rPr lang="es-ES" dirty="0"/>
              <a:t>Tipos de pruebas</a:t>
            </a:r>
          </a:p>
        </p:txBody>
      </p:sp>
      <p:sp>
        <p:nvSpPr>
          <p:cNvPr id="3" name="Marcador de contenido 2">
            <a:extLst>
              <a:ext uri="{FF2B5EF4-FFF2-40B4-BE49-F238E27FC236}">
                <a16:creationId xmlns:a16="http://schemas.microsoft.com/office/drawing/2014/main" id="{D68D93B4-0C51-4A1E-9ED9-F7AB3AD70FD7}"/>
              </a:ext>
            </a:extLst>
          </p:cNvPr>
          <p:cNvSpPr>
            <a:spLocks noGrp="1"/>
          </p:cNvSpPr>
          <p:nvPr>
            <p:ph idx="1"/>
          </p:nvPr>
        </p:nvSpPr>
        <p:spPr>
          <a:xfrm>
            <a:off x="838200" y="2333297"/>
            <a:ext cx="4619621" cy="3843666"/>
          </a:xfrm>
        </p:spPr>
        <p:txBody>
          <a:bodyPr>
            <a:normAutofit/>
          </a:bodyPr>
          <a:lstStyle/>
          <a:p>
            <a:r>
              <a:rPr lang="es-ES" sz="1700"/>
              <a:t>Funcionales</a:t>
            </a:r>
          </a:p>
          <a:p>
            <a:pPr lvl="1"/>
            <a:r>
              <a:rPr lang="es-ES" sz="1700"/>
              <a:t>Pruebas unitarias (Pruebas de componentes)</a:t>
            </a:r>
          </a:p>
          <a:p>
            <a:pPr lvl="1"/>
            <a:r>
              <a:rPr lang="es-ES" sz="1700"/>
              <a:t>Pruebas de integración (Pruebas de sistema)</a:t>
            </a:r>
          </a:p>
          <a:p>
            <a:pPr lvl="1"/>
            <a:r>
              <a:rPr lang="es-ES" sz="1700"/>
              <a:t>Pruebas de aceptación</a:t>
            </a:r>
          </a:p>
          <a:p>
            <a:pPr lvl="1"/>
            <a:r>
              <a:rPr lang="es-ES" sz="1700"/>
              <a:t>Pruebas de regresión</a:t>
            </a:r>
          </a:p>
          <a:p>
            <a:r>
              <a:rPr lang="es-ES" sz="1700"/>
              <a:t>No funcionales</a:t>
            </a:r>
          </a:p>
          <a:p>
            <a:pPr lvl="1"/>
            <a:r>
              <a:rPr lang="es-ES" sz="1700"/>
              <a:t>Pruebas de compatibilidad</a:t>
            </a:r>
          </a:p>
          <a:p>
            <a:pPr lvl="1"/>
            <a:r>
              <a:rPr lang="es-ES" sz="1700"/>
              <a:t>Pruebas de seguridad</a:t>
            </a:r>
          </a:p>
          <a:p>
            <a:pPr lvl="1"/>
            <a:r>
              <a:rPr lang="es-ES" sz="1700"/>
              <a:t>Pruebas de Estrés</a:t>
            </a:r>
          </a:p>
          <a:p>
            <a:pPr lvl="1"/>
            <a:r>
              <a:rPr lang="es-ES" sz="1700"/>
              <a:t>Pruebas de usabilidad</a:t>
            </a:r>
          </a:p>
          <a:p>
            <a:pPr lvl="1"/>
            <a:r>
              <a:rPr lang="es-ES" sz="1700"/>
              <a:t>Pruebas de rendimiento</a:t>
            </a:r>
          </a:p>
        </p:txBody>
      </p:sp>
      <p:pic>
        <p:nvPicPr>
          <p:cNvPr id="12" name="Picture 4" descr="Tubos de ensayo rellenos y uno de ellos con solución roja">
            <a:extLst>
              <a:ext uri="{FF2B5EF4-FFF2-40B4-BE49-F238E27FC236}">
                <a16:creationId xmlns:a16="http://schemas.microsoft.com/office/drawing/2014/main" id="{132C1853-DE6F-447B-9E01-FE09872C92F0}"/>
              </a:ext>
            </a:extLst>
          </p:cNvPr>
          <p:cNvPicPr>
            <a:picLocks noChangeAspect="1"/>
          </p:cNvPicPr>
          <p:nvPr/>
        </p:nvPicPr>
        <p:blipFill rotWithShape="1">
          <a:blip r:embed="rId2"/>
          <a:srcRect l="41964" r="-1"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9617955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7C40DA3-EF65-4D04-973E-4F8235B1A84B}"/>
              </a:ext>
            </a:extLst>
          </p:cNvPr>
          <p:cNvSpPr>
            <a:spLocks noGrp="1"/>
          </p:cNvSpPr>
          <p:nvPr>
            <p:ph type="title"/>
          </p:nvPr>
        </p:nvSpPr>
        <p:spPr>
          <a:xfrm>
            <a:off x="6513788" y="365125"/>
            <a:ext cx="4840010" cy="1807305"/>
          </a:xfrm>
        </p:spPr>
        <p:txBody>
          <a:bodyPr>
            <a:normAutofit fontScale="90000"/>
          </a:bodyPr>
          <a:lstStyle/>
          <a:p>
            <a:r>
              <a:rPr lang="es-ES" dirty="0"/>
              <a:t>Pruebas funcionales durante el desarrollo</a:t>
            </a:r>
          </a:p>
        </p:txBody>
      </p:sp>
      <p:pic>
        <p:nvPicPr>
          <p:cNvPr id="5" name="Picture 4" descr="Rompecabezas blanco con una pieza roja">
            <a:extLst>
              <a:ext uri="{FF2B5EF4-FFF2-40B4-BE49-F238E27FC236}">
                <a16:creationId xmlns:a16="http://schemas.microsoft.com/office/drawing/2014/main" id="{47F98AE3-D4B6-415D-9F70-5AFB9F70A9FE}"/>
              </a:ext>
            </a:extLst>
          </p:cNvPr>
          <p:cNvPicPr>
            <a:picLocks noChangeAspect="1"/>
          </p:cNvPicPr>
          <p:nvPr/>
        </p:nvPicPr>
        <p:blipFill rotWithShape="1">
          <a:blip r:embed="rId2"/>
          <a:srcRect l="25718" r="24114"/>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Marcador de contenido 2">
            <a:extLst>
              <a:ext uri="{FF2B5EF4-FFF2-40B4-BE49-F238E27FC236}">
                <a16:creationId xmlns:a16="http://schemas.microsoft.com/office/drawing/2014/main" id="{0E145BB4-B7E3-4DD7-AD89-7240855F8419}"/>
              </a:ext>
            </a:extLst>
          </p:cNvPr>
          <p:cNvSpPr>
            <a:spLocks noGrp="1"/>
          </p:cNvSpPr>
          <p:nvPr>
            <p:ph idx="1"/>
          </p:nvPr>
        </p:nvSpPr>
        <p:spPr>
          <a:xfrm>
            <a:off x="6513788" y="2689171"/>
            <a:ext cx="4840010" cy="3528748"/>
          </a:xfrm>
        </p:spPr>
        <p:txBody>
          <a:bodyPr>
            <a:normAutofit/>
          </a:bodyPr>
          <a:lstStyle/>
          <a:p>
            <a:r>
              <a:rPr lang="es-ES" sz="1900" b="1" dirty="0"/>
              <a:t>Pruebas unitarias</a:t>
            </a:r>
            <a:r>
              <a:rPr lang="es-ES" sz="1900" dirty="0"/>
              <a:t>:  una forma de comprobar el correcto funcionamiento de una unidad de código (función, clase, componente).</a:t>
            </a:r>
          </a:p>
          <a:p>
            <a:r>
              <a:rPr lang="es-ES" sz="1900" b="1" dirty="0"/>
              <a:t>Pruebas de integración</a:t>
            </a:r>
            <a:r>
              <a:rPr lang="es-ES" sz="1900" dirty="0"/>
              <a:t>: aquellas que se realizan una vez que se han aprobado las pruebas unitarias y lo que prueban es que todos los elementos unitarios que componen el software, funcionan juntos correctamente probándolos en grupo. Se centra principalmente en probar la comunicación entre los componentes y sus comunicaciones ya sea hardware o software.</a:t>
            </a:r>
          </a:p>
        </p:txBody>
      </p:sp>
    </p:spTree>
    <p:extLst>
      <p:ext uri="{BB962C8B-B14F-4D97-AF65-F5344CB8AC3E}">
        <p14:creationId xmlns:p14="http://schemas.microsoft.com/office/powerpoint/2010/main" val="27144443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AAC018E-3A52-485B-9E85-620EB1016BA4}"/>
              </a:ext>
            </a:extLst>
          </p:cNvPr>
          <p:cNvSpPr>
            <a:spLocks noGrp="1"/>
          </p:cNvSpPr>
          <p:nvPr>
            <p:ph type="title"/>
          </p:nvPr>
        </p:nvSpPr>
        <p:spPr>
          <a:xfrm>
            <a:off x="6053668" y="803325"/>
            <a:ext cx="5314536" cy="1325563"/>
          </a:xfrm>
        </p:spPr>
        <p:txBody>
          <a:bodyPr vert="horz" lIns="91440" tIns="45720" rIns="91440" bIns="45720" rtlCol="0" anchor="ctr">
            <a:normAutofit/>
          </a:bodyPr>
          <a:lstStyle/>
          <a:p>
            <a:r>
              <a:rPr lang="en-US" sz="4400" kern="1200" dirty="0" err="1">
                <a:solidFill>
                  <a:schemeClr val="tx1"/>
                </a:solidFill>
                <a:latin typeface="+mj-lt"/>
                <a:ea typeface="+mj-ea"/>
                <a:cs typeface="+mj-cs"/>
              </a:rPr>
              <a:t>Ámbito</a:t>
            </a:r>
            <a:r>
              <a:rPr lang="en-US" sz="4400" kern="1200" dirty="0">
                <a:solidFill>
                  <a:schemeClr val="tx1"/>
                </a:solidFill>
                <a:latin typeface="+mj-lt"/>
                <a:ea typeface="+mj-ea"/>
                <a:cs typeface="+mj-cs"/>
              </a:rPr>
              <a:t> de las </a:t>
            </a:r>
            <a:r>
              <a:rPr lang="en-US" sz="4400" kern="1200" dirty="0" err="1">
                <a:solidFill>
                  <a:schemeClr val="tx1"/>
                </a:solidFill>
                <a:latin typeface="+mj-lt"/>
                <a:ea typeface="+mj-ea"/>
                <a:cs typeface="+mj-cs"/>
              </a:rPr>
              <a:t>pruebas</a:t>
            </a:r>
            <a:r>
              <a:rPr lang="en-US" sz="4400" kern="1200" dirty="0">
                <a:solidFill>
                  <a:schemeClr val="tx1"/>
                </a:solidFill>
                <a:latin typeface="+mj-lt"/>
                <a:ea typeface="+mj-ea"/>
                <a:cs typeface="+mj-cs"/>
              </a:rPr>
              <a:t> </a:t>
            </a:r>
            <a:r>
              <a:rPr lang="en-US" sz="4400" kern="1200" dirty="0" err="1">
                <a:solidFill>
                  <a:schemeClr val="tx1"/>
                </a:solidFill>
                <a:latin typeface="+mj-lt"/>
                <a:ea typeface="+mj-ea"/>
                <a:cs typeface="+mj-cs"/>
              </a:rPr>
              <a:t>unitarias</a:t>
            </a:r>
            <a:endParaRPr lang="en-US" sz="4400" kern="1200" dirty="0">
              <a:solidFill>
                <a:schemeClr val="tx1"/>
              </a:solidFill>
              <a:latin typeface="+mj-lt"/>
              <a:ea typeface="+mj-ea"/>
              <a:cs typeface="+mj-cs"/>
            </a:endParaRPr>
          </a:p>
        </p:txBody>
      </p:sp>
      <p:sp>
        <p:nvSpPr>
          <p:cNvPr id="1028" name="Freeform: Shape 134">
            <a:extLst>
              <a:ext uri="{FF2B5EF4-FFF2-40B4-BE49-F238E27FC236}">
                <a16:creationId xmlns:a16="http://schemas.microsoft.com/office/drawing/2014/main" id="{E0D60ECE-8986-45DC-B7FE-EC7699B466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438829" cy="5840278"/>
          </a:xfrm>
          <a:custGeom>
            <a:avLst/>
            <a:gdLst>
              <a:gd name="connsiteX0" fmla="*/ 0 w 5438829"/>
              <a:gd name="connsiteY0" fmla="*/ 0 h 5840278"/>
              <a:gd name="connsiteX1" fmla="*/ 4466700 w 5438829"/>
              <a:gd name="connsiteY1" fmla="*/ 0 h 5840278"/>
              <a:gd name="connsiteX2" fmla="*/ 4652178 w 5438829"/>
              <a:gd name="connsiteY2" fmla="*/ 204077 h 5840278"/>
              <a:gd name="connsiteX3" fmla="*/ 5438829 w 5438829"/>
              <a:gd name="connsiteY3" fmla="*/ 2395363 h 5840278"/>
              <a:gd name="connsiteX4" fmla="*/ 1993914 w 5438829"/>
              <a:gd name="connsiteY4" fmla="*/ 5840278 h 5840278"/>
              <a:gd name="connsiteX5" fmla="*/ 67829 w 5438829"/>
              <a:gd name="connsiteY5" fmla="*/ 5251941 h 5840278"/>
              <a:gd name="connsiteX6" fmla="*/ 0 w 5438829"/>
              <a:gd name="connsiteY6" fmla="*/ 5201220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38829" h="5840278">
                <a:moveTo>
                  <a:pt x="0" y="0"/>
                </a:moveTo>
                <a:lnTo>
                  <a:pt x="4466700" y="0"/>
                </a:lnTo>
                <a:lnTo>
                  <a:pt x="4652178" y="204077"/>
                </a:lnTo>
                <a:cubicBezTo>
                  <a:pt x="5143616" y="799562"/>
                  <a:pt x="5438829" y="1562987"/>
                  <a:pt x="5438829" y="2395363"/>
                </a:cubicBezTo>
                <a:cubicBezTo>
                  <a:pt x="5438829" y="4297937"/>
                  <a:pt x="3896488" y="5840278"/>
                  <a:pt x="1993914" y="5840278"/>
                </a:cubicBezTo>
                <a:cubicBezTo>
                  <a:pt x="1280449" y="5840278"/>
                  <a:pt x="617641" y="5623387"/>
                  <a:pt x="67829" y="5251941"/>
                </a:cubicBezTo>
                <a:lnTo>
                  <a:pt x="0" y="520122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9" name="Freeform: Shape 136">
            <a:extLst>
              <a:ext uri="{FF2B5EF4-FFF2-40B4-BE49-F238E27FC236}">
                <a16:creationId xmlns:a16="http://schemas.microsoft.com/office/drawing/2014/main" id="{96964194-5878-40D2-8EC0-DDC58387F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69134" cy="5654940"/>
          </a:xfrm>
          <a:custGeom>
            <a:avLst/>
            <a:gdLst>
              <a:gd name="connsiteX0" fmla="*/ 0 w 5269134"/>
              <a:gd name="connsiteY0" fmla="*/ 0 h 5654940"/>
              <a:gd name="connsiteX1" fmla="*/ 4227767 w 5269134"/>
              <a:gd name="connsiteY1" fmla="*/ 0 h 5654940"/>
              <a:gd name="connsiteX2" fmla="*/ 4312042 w 5269134"/>
              <a:gd name="connsiteY2" fmla="*/ 76595 h 5654940"/>
              <a:gd name="connsiteX3" fmla="*/ 5269134 w 5269134"/>
              <a:gd name="connsiteY3" fmla="*/ 2387221 h 5654940"/>
              <a:gd name="connsiteX4" fmla="*/ 2001415 w 5269134"/>
              <a:gd name="connsiteY4" fmla="*/ 5654940 h 5654940"/>
              <a:gd name="connsiteX5" fmla="*/ 198928 w 5269134"/>
              <a:gd name="connsiteY5" fmla="*/ 5113274 h 5654940"/>
              <a:gd name="connsiteX6" fmla="*/ 0 w 5269134"/>
              <a:gd name="connsiteY6" fmla="*/ 4969563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9134" h="5654940">
                <a:moveTo>
                  <a:pt x="0" y="0"/>
                </a:moveTo>
                <a:lnTo>
                  <a:pt x="4227767" y="0"/>
                </a:lnTo>
                <a:lnTo>
                  <a:pt x="4312042" y="76595"/>
                </a:lnTo>
                <a:cubicBezTo>
                  <a:pt x="4903383" y="667936"/>
                  <a:pt x="5269134" y="1484866"/>
                  <a:pt x="5269134" y="2387221"/>
                </a:cubicBezTo>
                <a:cubicBezTo>
                  <a:pt x="5269134" y="4191932"/>
                  <a:pt x="3806126" y="5654940"/>
                  <a:pt x="2001415" y="5654940"/>
                </a:cubicBezTo>
                <a:cubicBezTo>
                  <a:pt x="1335223" y="5654940"/>
                  <a:pt x="715593" y="5455584"/>
                  <a:pt x="198928" y="5113274"/>
                </a:cubicBezTo>
                <a:lnTo>
                  <a:pt x="0" y="496956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Test Driven Development (TDD) en iOS - KeepCoding | Cursos y ...">
            <a:extLst>
              <a:ext uri="{FF2B5EF4-FFF2-40B4-BE49-F238E27FC236}">
                <a16:creationId xmlns:a16="http://schemas.microsoft.com/office/drawing/2014/main" id="{95FAAE68-F1BD-4E90-8C70-DB0A03CCC8FF}"/>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t="771" r="-2" b="-2"/>
          <a:stretch/>
        </p:blipFill>
        <p:spPr bwMode="auto">
          <a:xfrm>
            <a:off x="321733" y="468047"/>
            <a:ext cx="3835488" cy="3985663"/>
          </a:xfrm>
          <a:prstGeom prst="rect">
            <a:avLst/>
          </a:prstGeom>
          <a:noFill/>
          <a:extLst>
            <a:ext uri="{909E8E84-426E-40DD-AFC4-6F175D3DCCD1}">
              <a14:hiddenFill xmlns:a14="http://schemas.microsoft.com/office/drawing/2010/main">
                <a:solidFill>
                  <a:srgbClr val="FFFFFF"/>
                </a:solidFill>
              </a14:hiddenFill>
            </a:ext>
          </a:extLst>
        </p:spPr>
      </p:pic>
      <p:sp>
        <p:nvSpPr>
          <p:cNvPr id="4" name="Marcador de contenido 3">
            <a:extLst>
              <a:ext uri="{FF2B5EF4-FFF2-40B4-BE49-F238E27FC236}">
                <a16:creationId xmlns:a16="http://schemas.microsoft.com/office/drawing/2014/main" id="{09ECD54B-E836-4639-801B-070CA658B8A8}"/>
              </a:ext>
            </a:extLst>
          </p:cNvPr>
          <p:cNvSpPr>
            <a:spLocks noGrp="1"/>
          </p:cNvSpPr>
          <p:nvPr>
            <p:ph type="body" sz="half" idx="2"/>
          </p:nvPr>
        </p:nvSpPr>
        <p:spPr>
          <a:xfrm>
            <a:off x="6053661" y="2962307"/>
            <a:ext cx="5314543" cy="2877971"/>
          </a:xfrm>
        </p:spPr>
        <p:txBody>
          <a:bodyPr vert="horz" lIns="91440" tIns="45720" rIns="91440" bIns="45720" rtlCol="0" anchor="t">
            <a:normAutofit/>
          </a:bodyPr>
          <a:lstStyle/>
          <a:p>
            <a:pPr indent="-228600">
              <a:buFont typeface="Arial" panose="020B0604020202020204" pitchFamily="34" charset="0"/>
              <a:buChar char="•"/>
            </a:pPr>
            <a:r>
              <a:rPr lang="en-US" sz="1800" dirty="0" err="1"/>
              <a:t>Fase</a:t>
            </a:r>
            <a:r>
              <a:rPr lang="en-US" sz="1800" dirty="0"/>
              <a:t> de </a:t>
            </a:r>
            <a:r>
              <a:rPr lang="en-US" sz="1800" dirty="0" err="1"/>
              <a:t>aplicación</a:t>
            </a:r>
            <a:endParaRPr lang="en-US" sz="1800" dirty="0"/>
          </a:p>
          <a:p>
            <a:pPr lvl="1" indent="-228600">
              <a:buFont typeface="Arial" panose="020B0604020202020204" pitchFamily="34" charset="0"/>
              <a:buChar char="•"/>
            </a:pPr>
            <a:r>
              <a:rPr lang="en-US" sz="1800" dirty="0"/>
              <a:t>antes del </a:t>
            </a:r>
            <a:r>
              <a:rPr lang="en-US" sz="1800" dirty="0" err="1"/>
              <a:t>desarrollo</a:t>
            </a:r>
            <a:r>
              <a:rPr lang="en-US" sz="1800" dirty="0"/>
              <a:t> </a:t>
            </a:r>
            <a:br>
              <a:rPr lang="en-US" sz="1800" dirty="0"/>
            </a:br>
            <a:r>
              <a:rPr lang="en-US" sz="1800" dirty="0"/>
              <a:t>(TDD - Test Driven Development – </a:t>
            </a:r>
            <a:br>
              <a:rPr lang="en-US" sz="1800" dirty="0"/>
            </a:br>
            <a:r>
              <a:rPr lang="en-US" sz="1800" dirty="0"/>
              <a:t> BDD – Behavior Driven Development)</a:t>
            </a:r>
          </a:p>
          <a:p>
            <a:pPr lvl="2" indent="-228600">
              <a:buFont typeface="Arial" panose="020B0604020202020204" pitchFamily="34" charset="0"/>
              <a:buChar char="•"/>
            </a:pPr>
            <a:r>
              <a:rPr lang="en-US" sz="1800" dirty="0" err="1"/>
              <a:t>conceptualmente</a:t>
            </a:r>
            <a:r>
              <a:rPr lang="en-US" sz="1800" dirty="0"/>
              <a:t> </a:t>
            </a:r>
            <a:r>
              <a:rPr lang="en-US" sz="1800" dirty="0" err="1"/>
              <a:t>mucho</a:t>
            </a:r>
            <a:r>
              <a:rPr lang="en-US" sz="1800" dirty="0"/>
              <a:t> </a:t>
            </a:r>
            <a:r>
              <a:rPr lang="en-US" sz="1800" dirty="0" err="1"/>
              <a:t>más</a:t>
            </a:r>
            <a:r>
              <a:rPr lang="en-US" sz="1800" dirty="0"/>
              <a:t> </a:t>
            </a:r>
            <a:r>
              <a:rPr lang="en-US" sz="1800" dirty="0" err="1"/>
              <a:t>complejo</a:t>
            </a:r>
            <a:endParaRPr lang="en-US" sz="1800" dirty="0"/>
          </a:p>
          <a:p>
            <a:pPr lvl="2" indent="-228600">
              <a:buFont typeface="Arial" panose="020B0604020202020204" pitchFamily="34" charset="0"/>
              <a:buChar char="•"/>
            </a:pPr>
            <a:r>
              <a:rPr lang="en-US" sz="1800" dirty="0"/>
              <a:t>una de las </a:t>
            </a:r>
            <a:r>
              <a:rPr lang="en-US" sz="1800" dirty="0" err="1"/>
              <a:t>propuestas</a:t>
            </a:r>
            <a:r>
              <a:rPr lang="en-US" sz="1800" dirty="0"/>
              <a:t> </a:t>
            </a:r>
            <a:r>
              <a:rPr lang="en-US" sz="1800" dirty="0" err="1"/>
              <a:t>ligadas</a:t>
            </a:r>
            <a:r>
              <a:rPr lang="en-US" sz="1800" dirty="0"/>
              <a:t> a las </a:t>
            </a:r>
            <a:r>
              <a:rPr lang="en-US" sz="1800" dirty="0" err="1"/>
              <a:t>metodologías</a:t>
            </a:r>
            <a:r>
              <a:rPr lang="en-US" sz="1800" dirty="0"/>
              <a:t> </a:t>
            </a:r>
            <a:r>
              <a:rPr lang="en-US" sz="1800" dirty="0" err="1"/>
              <a:t>ágiles</a:t>
            </a:r>
            <a:r>
              <a:rPr lang="en-US" sz="1800" dirty="0"/>
              <a:t>,</a:t>
            </a:r>
            <a:br>
              <a:rPr lang="en-US" sz="1800" dirty="0"/>
            </a:br>
            <a:r>
              <a:rPr lang="en-US" sz="1800" dirty="0"/>
              <a:t>junto con </a:t>
            </a:r>
            <a:r>
              <a:rPr lang="en-US" sz="1800" dirty="0" err="1"/>
              <a:t>el</a:t>
            </a:r>
            <a:r>
              <a:rPr lang="en-US" sz="1800" dirty="0"/>
              <a:t> refactoring</a:t>
            </a:r>
          </a:p>
          <a:p>
            <a:pPr lvl="1" indent="-228600">
              <a:buFont typeface="Arial" panose="020B0604020202020204" pitchFamily="34" charset="0"/>
              <a:buChar char="•"/>
            </a:pPr>
            <a:r>
              <a:rPr lang="en-US" sz="1800" dirty="0" err="1"/>
              <a:t>después</a:t>
            </a:r>
            <a:r>
              <a:rPr lang="en-US" sz="1800" dirty="0"/>
              <a:t> del </a:t>
            </a:r>
            <a:r>
              <a:rPr lang="en-US" sz="1800" dirty="0" err="1"/>
              <a:t>desarrollo</a:t>
            </a:r>
            <a:endParaRPr lang="en-US" sz="1800" dirty="0"/>
          </a:p>
        </p:txBody>
      </p:sp>
    </p:spTree>
    <p:extLst>
      <p:ext uri="{BB962C8B-B14F-4D97-AF65-F5344CB8AC3E}">
        <p14:creationId xmlns:p14="http://schemas.microsoft.com/office/powerpoint/2010/main" val="4160076360"/>
      </p:ext>
    </p:extLst>
  </p:cSld>
  <p:clrMapOvr>
    <a:overrideClrMapping bg1="dk1" tx1="lt1" bg2="dk2" tx2="lt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Rectangle 21">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ítulo 4">
            <a:extLst>
              <a:ext uri="{FF2B5EF4-FFF2-40B4-BE49-F238E27FC236}">
                <a16:creationId xmlns:a16="http://schemas.microsoft.com/office/drawing/2014/main" id="{7783ECA8-8AA5-4212-A170-7209BB4D2B26}"/>
              </a:ext>
            </a:extLst>
          </p:cNvPr>
          <p:cNvSpPr>
            <a:spLocks noGrp="1"/>
          </p:cNvSpPr>
          <p:nvPr>
            <p:ph type="title"/>
          </p:nvPr>
        </p:nvSpPr>
        <p:spPr>
          <a:xfrm>
            <a:off x="586478" y="1683756"/>
            <a:ext cx="3115265" cy="2396359"/>
          </a:xfrm>
        </p:spPr>
        <p:txBody>
          <a:bodyPr anchor="b">
            <a:normAutofit/>
          </a:bodyPr>
          <a:lstStyle/>
          <a:p>
            <a:pPr algn="r"/>
            <a:r>
              <a:rPr lang="es-ES" sz="4000">
                <a:solidFill>
                  <a:srgbClr val="FFFFFF"/>
                </a:solidFill>
              </a:rPr>
              <a:t>Cobertura [Coverage]</a:t>
            </a:r>
          </a:p>
        </p:txBody>
      </p:sp>
      <p:graphicFrame>
        <p:nvGraphicFramePr>
          <p:cNvPr id="8" name="Marcador de contenido 5">
            <a:extLst>
              <a:ext uri="{FF2B5EF4-FFF2-40B4-BE49-F238E27FC236}">
                <a16:creationId xmlns:a16="http://schemas.microsoft.com/office/drawing/2014/main" id="{82A65495-FCA1-4877-8A0D-60AF61A8466F}"/>
              </a:ext>
            </a:extLst>
          </p:cNvPr>
          <p:cNvGraphicFramePr>
            <a:graphicFrameLocks noGrp="1"/>
          </p:cNvGraphicFramePr>
          <p:nvPr>
            <p:ph idx="1"/>
            <p:extLst>
              <p:ext uri="{D42A27DB-BD31-4B8C-83A1-F6EECF244321}">
                <p14:modId xmlns:p14="http://schemas.microsoft.com/office/powerpoint/2010/main" val="766831825"/>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939939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E6E500-2525-422D-9976-560CD8C9C89B}"/>
              </a:ext>
            </a:extLst>
          </p:cNvPr>
          <p:cNvSpPr>
            <a:spLocks noGrp="1"/>
          </p:cNvSpPr>
          <p:nvPr>
            <p:ph type="title"/>
          </p:nvPr>
        </p:nvSpPr>
        <p:spPr>
          <a:xfrm>
            <a:off x="801098" y="1396289"/>
            <a:ext cx="5568268" cy="1325563"/>
          </a:xfrm>
        </p:spPr>
        <p:txBody>
          <a:bodyPr>
            <a:normAutofit/>
          </a:bodyPr>
          <a:lstStyle/>
          <a:p>
            <a:r>
              <a:rPr lang="es-ES" dirty="0"/>
              <a:t>Pruebas unitarias en JS</a:t>
            </a:r>
          </a:p>
        </p:txBody>
      </p:sp>
      <p:sp>
        <p:nvSpPr>
          <p:cNvPr id="3" name="Marcador de contenido 2">
            <a:extLst>
              <a:ext uri="{FF2B5EF4-FFF2-40B4-BE49-F238E27FC236}">
                <a16:creationId xmlns:a16="http://schemas.microsoft.com/office/drawing/2014/main" id="{7733633E-4321-46CD-8B81-B6F9E219E794}"/>
              </a:ext>
            </a:extLst>
          </p:cNvPr>
          <p:cNvSpPr>
            <a:spLocks noGrp="1"/>
          </p:cNvSpPr>
          <p:nvPr>
            <p:ph idx="1"/>
          </p:nvPr>
        </p:nvSpPr>
        <p:spPr>
          <a:xfrm>
            <a:off x="805543" y="2871982"/>
            <a:ext cx="4558309" cy="3181684"/>
          </a:xfrm>
        </p:spPr>
        <p:txBody>
          <a:bodyPr anchor="t">
            <a:normAutofit/>
          </a:bodyPr>
          <a:lstStyle/>
          <a:p>
            <a:r>
              <a:rPr lang="es-ES" dirty="0"/>
              <a:t>Jasmine </a:t>
            </a:r>
            <a:br>
              <a:rPr lang="es-ES" dirty="0"/>
            </a:br>
            <a:r>
              <a:rPr lang="es-ES" dirty="0">
                <a:hlinkClick r:id="rId2"/>
              </a:rPr>
              <a:t>https://jasmine.github.io/</a:t>
            </a:r>
            <a:endParaRPr lang="es-ES" dirty="0"/>
          </a:p>
          <a:p>
            <a:r>
              <a:rPr lang="es-ES" dirty="0" err="1"/>
              <a:t>Mocka</a:t>
            </a:r>
            <a:br>
              <a:rPr lang="es-ES" dirty="0"/>
            </a:br>
            <a:r>
              <a:rPr lang="es-ES" dirty="0">
                <a:hlinkClick r:id="rId3"/>
              </a:rPr>
              <a:t>https://mochajs.org/</a:t>
            </a:r>
            <a:endParaRPr lang="es-ES" dirty="0"/>
          </a:p>
          <a:p>
            <a:r>
              <a:rPr lang="es-ES" dirty="0" err="1"/>
              <a:t>Jest</a:t>
            </a:r>
            <a:br>
              <a:rPr lang="es-ES" dirty="0"/>
            </a:br>
            <a:r>
              <a:rPr lang="es-ES" dirty="0">
                <a:hlinkClick r:id="rId4"/>
              </a:rPr>
              <a:t>https://jestjs.io/</a:t>
            </a:r>
            <a:br>
              <a:rPr lang="es-ES" dirty="0"/>
            </a:br>
            <a:endParaRPr lang="es-ES" dirty="0"/>
          </a:p>
        </p:txBody>
      </p:sp>
      <p:sp>
        <p:nvSpPr>
          <p:cNvPr id="11" name="Oval 10">
            <a:extLst>
              <a:ext uri="{FF2B5EF4-FFF2-40B4-BE49-F238E27FC236}">
                <a16:creationId xmlns:a16="http://schemas.microsoft.com/office/drawing/2014/main" id="{C99A8FB7-A79B-4BC9-9D56-B79587F6AA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5005" y="2650637"/>
            <a:ext cx="3118104" cy="311810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B6114379-CEF2-4927-BEAC-763037C09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9597" y="2815229"/>
            <a:ext cx="2788920" cy="27889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B23893E2-3349-46D7-A7AA-B9E447957F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96859" y="0"/>
            <a:ext cx="4198060" cy="3650200"/>
          </a:xfrm>
          <a:custGeom>
            <a:avLst/>
            <a:gdLst>
              <a:gd name="connsiteX0" fmla="*/ 262846 w 4198060"/>
              <a:gd name="connsiteY0" fmla="*/ 0 h 3650200"/>
              <a:gd name="connsiteX1" fmla="*/ 4198060 w 4198060"/>
              <a:gd name="connsiteY1" fmla="*/ 0 h 3650200"/>
              <a:gd name="connsiteX2" fmla="*/ 4198060 w 4198060"/>
              <a:gd name="connsiteY2" fmla="*/ 3021648 h 3650200"/>
              <a:gd name="connsiteX3" fmla="*/ 4142653 w 4198060"/>
              <a:gd name="connsiteY3" fmla="*/ 3072005 h 3650200"/>
              <a:gd name="connsiteX4" fmla="*/ 2532040 w 4198060"/>
              <a:gd name="connsiteY4" fmla="*/ 3650200 h 3650200"/>
              <a:gd name="connsiteX5" fmla="*/ 0 w 4198060"/>
              <a:gd name="connsiteY5" fmla="*/ 1118160 h 3650200"/>
              <a:gd name="connsiteX6" fmla="*/ 198981 w 4198060"/>
              <a:gd name="connsiteY6" fmla="*/ 132576 h 365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8060" h="3650200">
                <a:moveTo>
                  <a:pt x="262846" y="0"/>
                </a:moveTo>
                <a:lnTo>
                  <a:pt x="4198060" y="0"/>
                </a:lnTo>
                <a:lnTo>
                  <a:pt x="4198060" y="3021648"/>
                </a:lnTo>
                <a:lnTo>
                  <a:pt x="4142653" y="3072005"/>
                </a:lnTo>
                <a:cubicBezTo>
                  <a:pt x="3704967" y="3433216"/>
                  <a:pt x="3143843" y="3650200"/>
                  <a:pt x="2532040" y="3650200"/>
                </a:cubicBezTo>
                <a:cubicBezTo>
                  <a:pt x="1133633" y="3650200"/>
                  <a:pt x="0" y="2516567"/>
                  <a:pt x="0" y="1118160"/>
                </a:cubicBezTo>
                <a:cubicBezTo>
                  <a:pt x="0" y="768558"/>
                  <a:pt x="70852" y="435505"/>
                  <a:pt x="198981" y="132576"/>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C14C23C8-0D86-4D9E-A9C7-76291675C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0603" y="1"/>
            <a:ext cx="4034316" cy="3486455"/>
          </a:xfrm>
          <a:custGeom>
            <a:avLst/>
            <a:gdLst>
              <a:gd name="connsiteX0" fmla="*/ 280681 w 4034316"/>
              <a:gd name="connsiteY0" fmla="*/ 0 h 3486455"/>
              <a:gd name="connsiteX1" fmla="*/ 4034316 w 4034316"/>
              <a:gd name="connsiteY1" fmla="*/ 0 h 3486455"/>
              <a:gd name="connsiteX2" fmla="*/ 4034316 w 4034316"/>
              <a:gd name="connsiteY2" fmla="*/ 2800630 h 3486455"/>
              <a:gd name="connsiteX3" fmla="*/ 3874752 w 4034316"/>
              <a:gd name="connsiteY3" fmla="*/ 2945652 h 3486455"/>
              <a:gd name="connsiteX4" fmla="*/ 2368296 w 4034316"/>
              <a:gd name="connsiteY4" fmla="*/ 3486455 h 3486455"/>
              <a:gd name="connsiteX5" fmla="*/ 0 w 4034316"/>
              <a:gd name="connsiteY5" fmla="*/ 1118159 h 3486455"/>
              <a:gd name="connsiteX6" fmla="*/ 186113 w 4034316"/>
              <a:gd name="connsiteY6" fmla="*/ 196311 h 348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4316" h="3486455">
                <a:moveTo>
                  <a:pt x="280681" y="0"/>
                </a:moveTo>
                <a:lnTo>
                  <a:pt x="4034316" y="0"/>
                </a:lnTo>
                <a:lnTo>
                  <a:pt x="4034316" y="2800630"/>
                </a:lnTo>
                <a:lnTo>
                  <a:pt x="3874752" y="2945652"/>
                </a:lnTo>
                <a:cubicBezTo>
                  <a:pt x="3465371" y="3283503"/>
                  <a:pt x="2940535" y="3486455"/>
                  <a:pt x="2368296" y="3486455"/>
                </a:cubicBezTo>
                <a:cubicBezTo>
                  <a:pt x="1060322" y="3486455"/>
                  <a:pt x="0" y="2426133"/>
                  <a:pt x="0" y="1118159"/>
                </a:cubicBezTo>
                <a:cubicBezTo>
                  <a:pt x="0" y="791166"/>
                  <a:pt x="66270" y="479650"/>
                  <a:pt x="186113" y="196311"/>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Imagen 5">
            <a:extLst>
              <a:ext uri="{FF2B5EF4-FFF2-40B4-BE49-F238E27FC236}">
                <a16:creationId xmlns:a16="http://schemas.microsoft.com/office/drawing/2014/main" id="{53C0B7F5-79C6-4D26-95B9-D6C24124358E}"/>
              </a:ext>
            </a:extLst>
          </p:cNvPr>
          <p:cNvPicPr>
            <a:picLocks noChangeAspect="1"/>
          </p:cNvPicPr>
          <p:nvPr/>
        </p:nvPicPr>
        <p:blipFill>
          <a:blip r:embed="rId5"/>
          <a:stretch>
            <a:fillRect/>
          </a:stretch>
        </p:blipFill>
        <p:spPr>
          <a:xfrm>
            <a:off x="8850774" y="841738"/>
            <a:ext cx="3028386" cy="1264350"/>
          </a:xfrm>
          <a:prstGeom prst="rect">
            <a:avLst/>
          </a:prstGeom>
        </p:spPr>
      </p:pic>
      <p:pic>
        <p:nvPicPr>
          <p:cNvPr id="5" name="Imagen 4">
            <a:extLst>
              <a:ext uri="{FF2B5EF4-FFF2-40B4-BE49-F238E27FC236}">
                <a16:creationId xmlns:a16="http://schemas.microsoft.com/office/drawing/2014/main" id="{0CB21BB3-5A26-4DFE-83E4-3F7AAE79F5CA}"/>
              </a:ext>
            </a:extLst>
          </p:cNvPr>
          <p:cNvPicPr>
            <a:picLocks noChangeAspect="1"/>
          </p:cNvPicPr>
          <p:nvPr/>
        </p:nvPicPr>
        <p:blipFill>
          <a:blip r:embed="rId6"/>
          <a:stretch>
            <a:fillRect/>
          </a:stretch>
        </p:blipFill>
        <p:spPr>
          <a:xfrm>
            <a:off x="6369366" y="3884254"/>
            <a:ext cx="1741359" cy="744431"/>
          </a:xfrm>
          <a:prstGeom prst="rect">
            <a:avLst/>
          </a:prstGeom>
        </p:spPr>
      </p:pic>
      <p:sp>
        <p:nvSpPr>
          <p:cNvPr id="19" name="Freeform: Shape 18">
            <a:extLst>
              <a:ext uri="{FF2B5EF4-FFF2-40B4-BE49-F238E27FC236}">
                <a16:creationId xmlns:a16="http://schemas.microsoft.com/office/drawing/2014/main" id="{2B7592FE-10D1-4664-B623-353F47C8D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8132" y="4032250"/>
            <a:ext cx="3303868" cy="2825750"/>
          </a:xfrm>
          <a:custGeom>
            <a:avLst/>
            <a:gdLst>
              <a:gd name="connsiteX0" fmla="*/ 1888600 w 3303868"/>
              <a:gd name="connsiteY0" fmla="*/ 0 h 2825750"/>
              <a:gd name="connsiteX1" fmla="*/ 3224042 w 3303868"/>
              <a:gd name="connsiteY1" fmla="*/ 553158 h 2825750"/>
              <a:gd name="connsiteX2" fmla="*/ 3303868 w 3303868"/>
              <a:gd name="connsiteY2" fmla="*/ 640989 h 2825750"/>
              <a:gd name="connsiteX3" fmla="*/ 3303868 w 3303868"/>
              <a:gd name="connsiteY3" fmla="*/ 2825750 h 2825750"/>
              <a:gd name="connsiteX4" fmla="*/ 250380 w 3303868"/>
              <a:gd name="connsiteY4" fmla="*/ 2825750 h 2825750"/>
              <a:gd name="connsiteX5" fmla="*/ 227944 w 3303868"/>
              <a:gd name="connsiteY5" fmla="*/ 2788819 h 2825750"/>
              <a:gd name="connsiteX6" fmla="*/ 0 w 3303868"/>
              <a:gd name="connsiteY6" fmla="*/ 1888600 h 2825750"/>
              <a:gd name="connsiteX7" fmla="*/ 1888600 w 3303868"/>
              <a:gd name="connsiteY7" fmla="*/ 0 h 282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03868" h="2825750">
                <a:moveTo>
                  <a:pt x="1888600" y="0"/>
                </a:moveTo>
                <a:cubicBezTo>
                  <a:pt x="2410123" y="0"/>
                  <a:pt x="2882273" y="211389"/>
                  <a:pt x="3224042" y="553158"/>
                </a:cubicBezTo>
                <a:lnTo>
                  <a:pt x="3303868" y="640989"/>
                </a:lnTo>
                <a:lnTo>
                  <a:pt x="3303868" y="2825750"/>
                </a:lnTo>
                <a:lnTo>
                  <a:pt x="250380" y="2825750"/>
                </a:lnTo>
                <a:lnTo>
                  <a:pt x="227944" y="2788819"/>
                </a:lnTo>
                <a:cubicBezTo>
                  <a:pt x="82574" y="2521217"/>
                  <a:pt x="0" y="2214552"/>
                  <a:pt x="0" y="1888600"/>
                </a:cubicBezTo>
                <a:cubicBezTo>
                  <a:pt x="0" y="845555"/>
                  <a:pt x="845555" y="0"/>
                  <a:pt x="1888600"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0">
            <a:extLst>
              <a:ext uri="{FF2B5EF4-FFF2-40B4-BE49-F238E27FC236}">
                <a16:creationId xmlns:a16="http://schemas.microsoft.com/office/drawing/2014/main" id="{32248578-C6EF-47FB-8B88-AD65C27452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53088" y="4197206"/>
            <a:ext cx="3138912" cy="2660795"/>
          </a:xfrm>
          <a:custGeom>
            <a:avLst/>
            <a:gdLst>
              <a:gd name="connsiteX0" fmla="*/ 1723644 w 3138912"/>
              <a:gd name="connsiteY0" fmla="*/ 0 h 2660795"/>
              <a:gd name="connsiteX1" fmla="*/ 3053691 w 3138912"/>
              <a:gd name="connsiteY1" fmla="*/ 627247 h 2660795"/>
              <a:gd name="connsiteX2" fmla="*/ 3138912 w 3138912"/>
              <a:gd name="connsiteY2" fmla="*/ 741211 h 2660795"/>
              <a:gd name="connsiteX3" fmla="*/ 3138912 w 3138912"/>
              <a:gd name="connsiteY3" fmla="*/ 2660795 h 2660795"/>
              <a:gd name="connsiteX4" fmla="*/ 278239 w 3138912"/>
              <a:gd name="connsiteY4" fmla="*/ 2660795 h 2660795"/>
              <a:gd name="connsiteX5" fmla="*/ 208035 w 3138912"/>
              <a:gd name="connsiteY5" fmla="*/ 2545235 h 2660795"/>
              <a:gd name="connsiteX6" fmla="*/ 0 w 3138912"/>
              <a:gd name="connsiteY6" fmla="*/ 1723644 h 2660795"/>
              <a:gd name="connsiteX7" fmla="*/ 1723644 w 3138912"/>
              <a:gd name="connsiteY7" fmla="*/ 0 h 266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8912" h="2660795">
                <a:moveTo>
                  <a:pt x="1723644" y="0"/>
                </a:moveTo>
                <a:cubicBezTo>
                  <a:pt x="2259111" y="0"/>
                  <a:pt x="2737550" y="244172"/>
                  <a:pt x="3053691" y="627247"/>
                </a:cubicBezTo>
                <a:lnTo>
                  <a:pt x="3138912" y="741211"/>
                </a:lnTo>
                <a:lnTo>
                  <a:pt x="3138912" y="2660795"/>
                </a:lnTo>
                <a:lnTo>
                  <a:pt x="278239" y="2660795"/>
                </a:lnTo>
                <a:lnTo>
                  <a:pt x="208035" y="2545235"/>
                </a:lnTo>
                <a:cubicBezTo>
                  <a:pt x="75362" y="2301006"/>
                  <a:pt x="0" y="2021126"/>
                  <a:pt x="0" y="1723644"/>
                </a:cubicBezTo>
                <a:cubicBezTo>
                  <a:pt x="0" y="771702"/>
                  <a:pt x="771702" y="0"/>
                  <a:pt x="1723644"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Imagen 3">
            <a:extLst>
              <a:ext uri="{FF2B5EF4-FFF2-40B4-BE49-F238E27FC236}">
                <a16:creationId xmlns:a16="http://schemas.microsoft.com/office/drawing/2014/main" id="{A5459348-5D38-4908-A55B-08BAC6517624}"/>
              </a:ext>
            </a:extLst>
          </p:cNvPr>
          <p:cNvPicPr>
            <a:picLocks noChangeAspect="1"/>
          </p:cNvPicPr>
          <p:nvPr/>
        </p:nvPicPr>
        <p:blipFill>
          <a:blip r:embed="rId7"/>
          <a:stretch>
            <a:fillRect/>
          </a:stretch>
        </p:blipFill>
        <p:spPr>
          <a:xfrm>
            <a:off x="9582150" y="5318908"/>
            <a:ext cx="2407535" cy="902825"/>
          </a:xfrm>
          <a:prstGeom prst="rect">
            <a:avLst/>
          </a:prstGeom>
        </p:spPr>
      </p:pic>
    </p:spTree>
    <p:extLst>
      <p:ext uri="{BB962C8B-B14F-4D97-AF65-F5344CB8AC3E}">
        <p14:creationId xmlns:p14="http://schemas.microsoft.com/office/powerpoint/2010/main" val="1316142040"/>
      </p:ext>
    </p:extLst>
  </p:cSld>
  <p:clrMapOvr>
    <a:overrideClrMapping bg1="dk1" tx1="lt1" bg2="dk2" tx2="lt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4BD9D1D-CF61-4AF8-B7D8-2F0307EF27DF}"/>
              </a:ext>
            </a:extLst>
          </p:cNvPr>
          <p:cNvSpPr>
            <a:spLocks noGrp="1"/>
          </p:cNvSpPr>
          <p:nvPr>
            <p:ph type="title"/>
          </p:nvPr>
        </p:nvSpPr>
        <p:spPr>
          <a:xfrm>
            <a:off x="481013" y="3752849"/>
            <a:ext cx="3290887" cy="2452687"/>
          </a:xfrm>
        </p:spPr>
        <p:txBody>
          <a:bodyPr anchor="ctr">
            <a:normAutofit/>
          </a:bodyPr>
          <a:lstStyle/>
          <a:p>
            <a:r>
              <a:rPr lang="es-ES" sz="3600"/>
              <a:t>Jasmine</a:t>
            </a:r>
          </a:p>
        </p:txBody>
      </p:sp>
      <p:pic>
        <p:nvPicPr>
          <p:cNvPr id="2049" name="Picture 1" descr="search &#10;O Jasmine &#10;Behavior-Driven JavaScript ">
            <a:extLst>
              <a:ext uri="{FF2B5EF4-FFF2-40B4-BE49-F238E27FC236}">
                <a16:creationId xmlns:a16="http://schemas.microsoft.com/office/drawing/2014/main" id="{7AE93413-4FD4-4B51-AD6C-591EABD698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2787" b="1"/>
          <a:stretch/>
        </p:blipFill>
        <p:spPr bwMode="auto">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4A706F6C-69AD-44D2-82CF-246B0B662F29}"/>
              </a:ext>
            </a:extLst>
          </p:cNvPr>
          <p:cNvSpPr>
            <a:spLocks noGrp="1"/>
          </p:cNvSpPr>
          <p:nvPr>
            <p:ph idx="1"/>
          </p:nvPr>
        </p:nvSpPr>
        <p:spPr>
          <a:xfrm>
            <a:off x="4223982" y="3752850"/>
            <a:ext cx="7485413" cy="2452687"/>
          </a:xfrm>
        </p:spPr>
        <p:txBody>
          <a:bodyPr anchor="ctr">
            <a:normAutofit/>
          </a:bodyPr>
          <a:lstStyle/>
          <a:p>
            <a:r>
              <a:rPr lang="es-ES" sz="1800"/>
              <a:t>Jasmine es un framework de desarrollo basado en el comportamiento (behavior-driven development, BDD) para probar el código JavaScript.</a:t>
            </a:r>
          </a:p>
          <a:p>
            <a:pPr lvl="1"/>
            <a:r>
              <a:rPr lang="es-ES" sz="1800"/>
              <a:t>No depende de ningún otro framework de JavaScript. </a:t>
            </a:r>
          </a:p>
          <a:p>
            <a:pPr lvl="1"/>
            <a:r>
              <a:rPr lang="es-ES" sz="1800"/>
              <a:t>No requiere un DOM. </a:t>
            </a:r>
          </a:p>
          <a:p>
            <a:r>
              <a:rPr lang="es-ES" sz="1800"/>
              <a:t>Tiene una sintaxis limpia y obvia para que pueda escribir pruebas fácilmente.</a:t>
            </a:r>
          </a:p>
        </p:txBody>
      </p:sp>
    </p:spTree>
    <p:extLst>
      <p:ext uri="{BB962C8B-B14F-4D97-AF65-F5344CB8AC3E}">
        <p14:creationId xmlns:p14="http://schemas.microsoft.com/office/powerpoint/2010/main" val="2102987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57"/>
        <p:cNvGrpSpPr/>
        <p:nvPr/>
      </p:nvGrpSpPr>
      <p:grpSpPr>
        <a:xfrm>
          <a:off x="0" y="0"/>
          <a:ext cx="0" cy="0"/>
          <a:chOff x="0" y="0"/>
          <a:chExt cx="0" cy="0"/>
        </a:xfrm>
      </p:grpSpPr>
      <p:sp useBgFill="1">
        <p:nvSpPr>
          <p:cNvPr id="97" name="Rectangle 96">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9" name="Rectangle 98">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58" name="Google Shape;858;p100"/>
          <p:cNvSpPr txBox="1">
            <a:spLocks noGrp="1"/>
          </p:cNvSpPr>
          <p:nvPr>
            <p:ph type="title"/>
          </p:nvPr>
        </p:nvSpPr>
        <p:spPr>
          <a:xfrm>
            <a:off x="767290" y="1780661"/>
            <a:ext cx="3582073" cy="1463472"/>
          </a:xfrm>
          <a:prstGeom prst="rect">
            <a:avLst/>
          </a:prstGeom>
        </p:spPr>
        <p:txBody>
          <a:bodyPr spcFirstLastPara="1" vert="horz" lIns="91440" tIns="45720" rIns="91440" bIns="45720" rtlCol="0" anchor="t" anchorCtr="0">
            <a:normAutofit/>
          </a:bodyPr>
          <a:lstStyle/>
          <a:p>
            <a:pPr>
              <a:lnSpc>
                <a:spcPct val="90000"/>
              </a:lnSpc>
              <a:spcBef>
                <a:spcPct val="0"/>
              </a:spcBef>
            </a:pPr>
            <a:r>
              <a:rPr lang="en-US" sz="3400" kern="1200" dirty="0" err="1">
                <a:solidFill>
                  <a:schemeClr val="bg1"/>
                </a:solidFill>
                <a:latin typeface="+mj-lt"/>
                <a:ea typeface="+mj-ea"/>
                <a:cs typeface="+mj-cs"/>
              </a:rPr>
              <a:t>Entorno</a:t>
            </a:r>
            <a:r>
              <a:rPr lang="en-US" sz="3400" kern="1200" dirty="0">
                <a:solidFill>
                  <a:schemeClr val="bg1"/>
                </a:solidFill>
                <a:latin typeface="+mj-lt"/>
                <a:ea typeface="+mj-ea"/>
                <a:cs typeface="+mj-cs"/>
              </a:rPr>
              <a:t> de testing en Angular</a:t>
            </a:r>
          </a:p>
        </p:txBody>
      </p:sp>
      <p:grpSp>
        <p:nvGrpSpPr>
          <p:cNvPr id="101" name="Group 100">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02"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59" name="Google Shape;859;p100"/>
          <p:cNvSpPr txBox="1">
            <a:spLocks noGrp="1"/>
          </p:cNvSpPr>
          <p:nvPr>
            <p:ph type="body" idx="4294967295"/>
          </p:nvPr>
        </p:nvSpPr>
        <p:spPr>
          <a:xfrm>
            <a:off x="767290" y="3383121"/>
            <a:ext cx="3582072" cy="2793251"/>
          </a:xfrm>
          <a:prstGeom prst="rect">
            <a:avLst/>
          </a:prstGeom>
        </p:spPr>
        <p:txBody>
          <a:bodyPr spcFirstLastPara="1" vert="horz" lIns="91440" tIns="45720" rIns="91440" bIns="45720" rtlCol="0" anchor="t" anchorCtr="0">
            <a:normAutofit/>
          </a:bodyPr>
          <a:lstStyle/>
          <a:p>
            <a:pPr marL="0"/>
            <a:r>
              <a:rPr lang="en-US" sz="2000" dirty="0" err="1">
                <a:solidFill>
                  <a:schemeClr val="bg1"/>
                </a:solidFill>
              </a:rPr>
              <a:t>Pruebas</a:t>
            </a:r>
            <a:r>
              <a:rPr lang="en-US" sz="2000" dirty="0">
                <a:solidFill>
                  <a:schemeClr val="bg1"/>
                </a:solidFill>
              </a:rPr>
              <a:t> </a:t>
            </a:r>
            <a:r>
              <a:rPr lang="en-US" sz="2000" dirty="0" err="1">
                <a:solidFill>
                  <a:schemeClr val="bg1"/>
                </a:solidFill>
              </a:rPr>
              <a:t>unitarias</a:t>
            </a:r>
            <a:endParaRPr lang="en-US" sz="2000" dirty="0">
              <a:solidFill>
                <a:schemeClr val="bg1"/>
              </a:solidFill>
            </a:endParaRPr>
          </a:p>
          <a:p>
            <a:pPr marL="0"/>
            <a:r>
              <a:rPr lang="en-US" sz="2000" dirty="0" err="1">
                <a:solidFill>
                  <a:schemeClr val="bg1"/>
                </a:solidFill>
              </a:rPr>
              <a:t>Pruebas</a:t>
            </a:r>
            <a:r>
              <a:rPr lang="en-US" sz="2000" dirty="0">
                <a:solidFill>
                  <a:schemeClr val="bg1"/>
                </a:solidFill>
              </a:rPr>
              <a:t> e2e </a:t>
            </a:r>
            <a:br>
              <a:rPr lang="en-US" sz="2000" dirty="0">
                <a:solidFill>
                  <a:schemeClr val="bg1"/>
                </a:solidFill>
              </a:rPr>
            </a:br>
            <a:r>
              <a:rPr lang="en-US" sz="2000" dirty="0">
                <a:solidFill>
                  <a:schemeClr val="bg1"/>
                </a:solidFill>
              </a:rPr>
              <a:t>	(hasta Angular 11)</a:t>
            </a:r>
          </a:p>
        </p:txBody>
      </p:sp>
      <p:pic>
        <p:nvPicPr>
          <p:cNvPr id="860" name="Google Shape;860;p100"/>
          <p:cNvPicPr preferRelativeResize="0"/>
          <p:nvPr/>
        </p:nvPicPr>
        <p:blipFill>
          <a:blip r:embed="rId3"/>
          <a:stretch>
            <a:fillRect/>
          </a:stretch>
        </p:blipFill>
        <p:spPr>
          <a:xfrm>
            <a:off x="4967583" y="1402081"/>
            <a:ext cx="6951382" cy="4170828"/>
          </a:xfrm>
          <a:prstGeom prst="rect">
            <a:avLst/>
          </a:prstGeom>
          <a:noFill/>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64"/>
        <p:cNvGrpSpPr/>
        <p:nvPr/>
      </p:nvGrpSpPr>
      <p:grpSpPr>
        <a:xfrm>
          <a:off x="0" y="0"/>
          <a:ext cx="0" cy="0"/>
          <a:chOff x="0" y="0"/>
          <a:chExt cx="0" cy="0"/>
        </a:xfrm>
      </p:grpSpPr>
      <p:sp>
        <p:nvSpPr>
          <p:cNvPr id="103" name="Rectangle 102">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5" name="Rectangle 104">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7" name="Freeform: Shape 106">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65" name="Google Shape;865;p101"/>
          <p:cNvSpPr txBox="1">
            <a:spLocks noGrp="1"/>
          </p:cNvSpPr>
          <p:nvPr>
            <p:ph type="title"/>
          </p:nvPr>
        </p:nvSpPr>
        <p:spPr>
          <a:xfrm>
            <a:off x="804671" y="640263"/>
            <a:ext cx="3284331" cy="5254510"/>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4400" kern="1200" dirty="0" err="1">
                <a:solidFill>
                  <a:schemeClr val="tx1"/>
                </a:solidFill>
                <a:latin typeface="+mj-lt"/>
                <a:ea typeface="+mj-ea"/>
                <a:cs typeface="+mj-cs"/>
              </a:rPr>
              <a:t>Pruebas</a:t>
            </a:r>
            <a:r>
              <a:rPr lang="en-US" sz="4400" kern="1200" dirty="0">
                <a:solidFill>
                  <a:schemeClr val="tx1"/>
                </a:solidFill>
                <a:latin typeface="+mj-lt"/>
                <a:ea typeface="+mj-ea"/>
                <a:cs typeface="+mj-cs"/>
              </a:rPr>
              <a:t> </a:t>
            </a:r>
            <a:r>
              <a:rPr lang="en-US" sz="4400" kern="1200" dirty="0" err="1">
                <a:solidFill>
                  <a:schemeClr val="tx1"/>
                </a:solidFill>
                <a:latin typeface="+mj-lt"/>
                <a:ea typeface="+mj-ea"/>
                <a:cs typeface="+mj-cs"/>
              </a:rPr>
              <a:t>unitarias</a:t>
            </a:r>
            <a:r>
              <a:rPr lang="en-US" sz="4400" kern="1200" dirty="0">
                <a:solidFill>
                  <a:schemeClr val="tx1"/>
                </a:solidFill>
                <a:latin typeface="+mj-lt"/>
                <a:ea typeface="+mj-ea"/>
                <a:cs typeface="+mj-cs"/>
              </a:rPr>
              <a:t>: </a:t>
            </a:r>
            <a:r>
              <a:rPr lang="en-US" sz="4400" kern="1200" dirty="0" err="1">
                <a:solidFill>
                  <a:schemeClr val="tx1"/>
                </a:solidFill>
                <a:latin typeface="+mj-lt"/>
                <a:ea typeface="+mj-ea"/>
                <a:cs typeface="+mj-cs"/>
              </a:rPr>
              <a:t>elementos</a:t>
            </a:r>
            <a:endParaRPr lang="en-US" sz="4400" kern="1200" dirty="0">
              <a:solidFill>
                <a:schemeClr val="tx1"/>
              </a:solidFill>
              <a:latin typeface="+mj-lt"/>
              <a:ea typeface="+mj-ea"/>
              <a:cs typeface="+mj-cs"/>
            </a:endParaRPr>
          </a:p>
        </p:txBody>
      </p:sp>
      <p:sp>
        <p:nvSpPr>
          <p:cNvPr id="866" name="Google Shape;866;p101"/>
          <p:cNvSpPr txBox="1">
            <a:spLocks noGrp="1"/>
          </p:cNvSpPr>
          <p:nvPr>
            <p:ph type="body" idx="4294967295"/>
          </p:nvPr>
        </p:nvSpPr>
        <p:spPr>
          <a:xfrm>
            <a:off x="5358384" y="640262"/>
            <a:ext cx="6028944" cy="5542823"/>
          </a:xfrm>
          <a:prstGeom prst="rect">
            <a:avLst/>
          </a:prstGeom>
        </p:spPr>
        <p:txBody>
          <a:bodyPr spcFirstLastPara="1" vert="horz" lIns="91440" tIns="45720" rIns="91440" bIns="45720" rtlCol="0" anchor="ctr" anchorCtr="0">
            <a:normAutofit/>
          </a:bodyPr>
          <a:lstStyle/>
          <a:p>
            <a:pPr>
              <a:buSzPts val="2400"/>
            </a:pPr>
            <a:r>
              <a:rPr lang="en-US" sz="2200" dirty="0">
                <a:solidFill>
                  <a:schemeClr val="bg1"/>
                </a:solidFill>
              </a:rPr>
              <a:t>jasmine -&gt; framework de testing</a:t>
            </a:r>
          </a:p>
          <a:p>
            <a:pPr lvl="1">
              <a:buSzPts val="2400"/>
            </a:pPr>
            <a:r>
              <a:rPr lang="en-US" sz="2200" dirty="0">
                <a:solidFill>
                  <a:schemeClr val="bg1"/>
                </a:solidFill>
              </a:rPr>
              <a:t>describe / it</a:t>
            </a:r>
          </a:p>
          <a:p>
            <a:pPr lvl="1">
              <a:buSzPts val="2400"/>
            </a:pPr>
            <a:r>
              <a:rPr lang="en-US" sz="2200" dirty="0">
                <a:solidFill>
                  <a:schemeClr val="bg1"/>
                </a:solidFill>
              </a:rPr>
              <a:t>expect</a:t>
            </a:r>
          </a:p>
          <a:p>
            <a:pPr lvl="1">
              <a:buSzPts val="2400"/>
            </a:pPr>
            <a:r>
              <a:rPr lang="en-US" sz="2200" dirty="0" err="1">
                <a:solidFill>
                  <a:schemeClr val="bg1"/>
                </a:solidFill>
              </a:rPr>
              <a:t>beforeEach</a:t>
            </a:r>
            <a:endParaRPr lang="en-US" sz="2200" dirty="0">
              <a:solidFill>
                <a:schemeClr val="bg1"/>
              </a:solidFill>
            </a:endParaRPr>
          </a:p>
          <a:p>
            <a:pPr lvl="1">
              <a:buSzPts val="2400"/>
            </a:pPr>
            <a:endParaRPr lang="en-US" sz="2200" dirty="0">
              <a:solidFill>
                <a:schemeClr val="bg1"/>
              </a:solidFill>
            </a:endParaRPr>
          </a:p>
          <a:p>
            <a:pPr lvl="1">
              <a:buSzPts val="2400"/>
            </a:pPr>
            <a:endParaRPr lang="en-US" sz="2200" dirty="0">
              <a:solidFill>
                <a:schemeClr val="bg1"/>
              </a:solidFill>
            </a:endParaRPr>
          </a:p>
          <a:p>
            <a:pPr>
              <a:buSzPts val="2400"/>
            </a:pPr>
            <a:r>
              <a:rPr lang="en-US" sz="2200" dirty="0">
                <a:solidFill>
                  <a:schemeClr val="bg1"/>
                </a:solidFill>
              </a:rPr>
              <a:t>@angular/core/testing -&gt; </a:t>
            </a:r>
            <a:r>
              <a:rPr lang="es-ES" sz="2200" dirty="0">
                <a:solidFill>
                  <a:schemeClr val="bg1"/>
                </a:solidFill>
              </a:rPr>
              <a:t>elementos de </a:t>
            </a:r>
            <a:r>
              <a:rPr lang="es-ES" sz="2200" dirty="0" err="1">
                <a:solidFill>
                  <a:schemeClr val="bg1"/>
                </a:solidFill>
              </a:rPr>
              <a:t>testing</a:t>
            </a:r>
            <a:r>
              <a:rPr lang="es-ES" sz="2200" dirty="0">
                <a:solidFill>
                  <a:schemeClr val="bg1"/>
                </a:solidFill>
              </a:rPr>
              <a:t> específicos</a:t>
            </a:r>
            <a:r>
              <a:rPr lang="en-US" sz="2200" dirty="0">
                <a:solidFill>
                  <a:schemeClr val="bg1"/>
                </a:solidFill>
              </a:rPr>
              <a:t> de Angular</a:t>
            </a:r>
          </a:p>
          <a:p>
            <a:pPr lvl="1">
              <a:buSzPts val="2400"/>
            </a:pPr>
            <a:r>
              <a:rPr lang="en-US" sz="2200" dirty="0" err="1">
                <a:solidFill>
                  <a:schemeClr val="bg1"/>
                </a:solidFill>
              </a:rPr>
              <a:t>TestBed</a:t>
            </a:r>
            <a:endParaRPr lang="en-US" sz="2200" dirty="0">
              <a:solidFill>
                <a:schemeClr val="bg1"/>
              </a:solidFill>
            </a:endParaRPr>
          </a:p>
          <a:p>
            <a:pPr lvl="1">
              <a:buSzPts val="2400"/>
            </a:pPr>
            <a:r>
              <a:rPr lang="en-US" sz="2200" dirty="0">
                <a:solidFill>
                  <a:schemeClr val="bg1"/>
                </a:solidFill>
              </a:rPr>
              <a:t>component</a:t>
            </a:r>
          </a:p>
          <a:p>
            <a:pPr lvl="1">
              <a:buSzPts val="2400"/>
            </a:pPr>
            <a:r>
              <a:rPr lang="en-US" sz="2200" dirty="0">
                <a:solidFill>
                  <a:schemeClr val="bg1"/>
                </a:solidFill>
              </a:rPr>
              <a:t>fixture</a:t>
            </a:r>
          </a:p>
          <a:p>
            <a:pPr>
              <a:buSzPts val="2400"/>
            </a:pPr>
            <a:r>
              <a:rPr lang="en-US" sz="2200" dirty="0">
                <a:solidFill>
                  <a:schemeClr val="bg1"/>
                </a:solidFill>
              </a:rPr>
              <a:t>@angular/router/testing -&gt; </a:t>
            </a:r>
            <a:r>
              <a:rPr lang="es-ES" sz="2200" dirty="0">
                <a:solidFill>
                  <a:schemeClr val="bg1"/>
                </a:solidFill>
              </a:rPr>
              <a:t>elementos de </a:t>
            </a:r>
            <a:r>
              <a:rPr lang="es-ES" sz="2200" dirty="0" err="1">
                <a:solidFill>
                  <a:schemeClr val="bg1"/>
                </a:solidFill>
              </a:rPr>
              <a:t>testing</a:t>
            </a:r>
            <a:r>
              <a:rPr lang="es-ES" sz="2200" dirty="0">
                <a:solidFill>
                  <a:schemeClr val="bg1"/>
                </a:solidFill>
              </a:rPr>
              <a:t> específicos del enrutador </a:t>
            </a:r>
            <a:r>
              <a:rPr lang="es-ES" sz="2200" dirty="0" err="1">
                <a:solidFill>
                  <a:schemeClr val="bg1"/>
                </a:solidFill>
              </a:rPr>
              <a:t>deAngular</a:t>
            </a:r>
            <a:endParaRPr lang="es-ES" sz="2200" dirty="0">
              <a:solidFill>
                <a:schemeClr val="bg1"/>
              </a:solidFill>
            </a:endParaRPr>
          </a:p>
          <a:p>
            <a:pPr lvl="1">
              <a:buSzPts val="2400"/>
            </a:pPr>
            <a:r>
              <a:rPr lang="en-US" sz="2200" dirty="0" err="1">
                <a:solidFill>
                  <a:schemeClr val="bg1"/>
                </a:solidFill>
              </a:rPr>
              <a:t>RouterTestingModule</a:t>
            </a:r>
            <a:endParaRPr lang="en-US" sz="2200" dirty="0">
              <a:solidFill>
                <a:schemeClr val="bg1"/>
              </a:solidFill>
            </a:endParaRPr>
          </a:p>
        </p:txBody>
      </p:sp>
      <p:pic>
        <p:nvPicPr>
          <p:cNvPr id="2" name="Imagen 1">
            <a:extLst>
              <a:ext uri="{FF2B5EF4-FFF2-40B4-BE49-F238E27FC236}">
                <a16:creationId xmlns:a16="http://schemas.microsoft.com/office/drawing/2014/main" id="{9E6B6199-6572-41F0-880F-0EB41C73887F}"/>
              </a:ext>
            </a:extLst>
          </p:cNvPr>
          <p:cNvPicPr>
            <a:picLocks noChangeAspect="1"/>
          </p:cNvPicPr>
          <p:nvPr/>
        </p:nvPicPr>
        <p:blipFill>
          <a:blip r:embed="rId3"/>
          <a:stretch>
            <a:fillRect/>
          </a:stretch>
        </p:blipFill>
        <p:spPr>
          <a:xfrm>
            <a:off x="8285391" y="1641736"/>
            <a:ext cx="2871106" cy="805374"/>
          </a:xfrm>
          <a:prstGeom prst="rect">
            <a:avLst/>
          </a:prstGeom>
        </p:spPr>
      </p:pic>
      <p:pic>
        <p:nvPicPr>
          <p:cNvPr id="4" name="Imagen 3">
            <a:extLst>
              <a:ext uri="{FF2B5EF4-FFF2-40B4-BE49-F238E27FC236}">
                <a16:creationId xmlns:a16="http://schemas.microsoft.com/office/drawing/2014/main" id="{4A5723EB-4F2C-41DA-94A0-CFD92E2FF406}"/>
              </a:ext>
            </a:extLst>
          </p:cNvPr>
          <p:cNvPicPr>
            <a:picLocks noChangeAspect="1"/>
          </p:cNvPicPr>
          <p:nvPr/>
        </p:nvPicPr>
        <p:blipFill>
          <a:blip r:embed="rId4"/>
          <a:stretch>
            <a:fillRect/>
          </a:stretch>
        </p:blipFill>
        <p:spPr>
          <a:xfrm>
            <a:off x="10207485" y="3753383"/>
            <a:ext cx="805374" cy="805374"/>
          </a:xfrm>
          <a:prstGeom prst="rect">
            <a:avLst/>
          </a:prstGeom>
        </p:spPr>
      </p:pic>
      <p:pic>
        <p:nvPicPr>
          <p:cNvPr id="10" name="Imagen 9">
            <a:extLst>
              <a:ext uri="{FF2B5EF4-FFF2-40B4-BE49-F238E27FC236}">
                <a16:creationId xmlns:a16="http://schemas.microsoft.com/office/drawing/2014/main" id="{6AA14813-F400-4EF6-B157-D79288C5249E}"/>
              </a:ext>
            </a:extLst>
          </p:cNvPr>
          <p:cNvPicPr>
            <a:picLocks noChangeAspect="1"/>
          </p:cNvPicPr>
          <p:nvPr/>
        </p:nvPicPr>
        <p:blipFill>
          <a:blip r:embed="rId4"/>
          <a:stretch>
            <a:fillRect/>
          </a:stretch>
        </p:blipFill>
        <p:spPr>
          <a:xfrm>
            <a:off x="10269831" y="5377711"/>
            <a:ext cx="805374" cy="805374"/>
          </a:xfrm>
          <a:prstGeom prst="rect">
            <a:avLst/>
          </a:prstGeom>
        </p:spPr>
      </p:pic>
    </p:spTree>
  </p:cSld>
  <p:clrMapOvr>
    <a:overrideClrMapping bg1="dk1" tx1="lt1" bg2="dk2" tx2="lt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70"/>
        <p:cNvGrpSpPr/>
        <p:nvPr/>
      </p:nvGrpSpPr>
      <p:grpSpPr>
        <a:xfrm>
          <a:off x="0" y="0"/>
          <a:ext cx="0" cy="0"/>
          <a:chOff x="0" y="0"/>
          <a:chExt cx="0" cy="0"/>
        </a:xfrm>
      </p:grpSpPr>
      <p:sp>
        <p:nvSpPr>
          <p:cNvPr id="109" name="Rectangle 108">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Shape 110">
            <a:extLst>
              <a:ext uri="{FF2B5EF4-FFF2-40B4-BE49-F238E27FC236}">
                <a16:creationId xmlns:a16="http://schemas.microsoft.com/office/drawing/2014/main" id="{F74639F7-E3C7-4165-A83E-6386A86BA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6356349"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3" name="Freeform: Shape 112">
            <a:extLst>
              <a:ext uri="{FF2B5EF4-FFF2-40B4-BE49-F238E27FC236}">
                <a16:creationId xmlns:a16="http://schemas.microsoft.com/office/drawing/2014/main" id="{8B3AF0F1-707A-463E-B5EE-33C63A40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979591"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1" name="Google Shape;871;p102"/>
          <p:cNvSpPr txBox="1">
            <a:spLocks noGrp="1"/>
          </p:cNvSpPr>
          <p:nvPr>
            <p:ph type="title"/>
          </p:nvPr>
        </p:nvSpPr>
        <p:spPr>
          <a:xfrm>
            <a:off x="841248" y="704850"/>
            <a:ext cx="3785616" cy="2978150"/>
          </a:xfrm>
          <a:prstGeom prst="rect">
            <a:avLst/>
          </a:prstGeom>
        </p:spPr>
        <p:txBody>
          <a:bodyPr spcFirstLastPara="1" vert="horz" lIns="91440" tIns="45720" rIns="91440" bIns="45720" rtlCol="0" anchor="b" anchorCtr="0">
            <a:normAutofit/>
          </a:bodyPr>
          <a:lstStyle/>
          <a:p>
            <a:pPr>
              <a:lnSpc>
                <a:spcPct val="90000"/>
              </a:lnSpc>
              <a:spcBef>
                <a:spcPct val="0"/>
              </a:spcBef>
            </a:pPr>
            <a:r>
              <a:rPr lang="en-US" sz="4400" kern="1200">
                <a:solidFill>
                  <a:schemeClr val="tx1"/>
                </a:solidFill>
                <a:latin typeface="+mj-lt"/>
                <a:ea typeface="+mj-ea"/>
                <a:cs typeface="+mj-cs"/>
              </a:rPr>
              <a:t>Pruebas: ejecución</a:t>
            </a:r>
          </a:p>
        </p:txBody>
      </p:sp>
      <p:sp>
        <p:nvSpPr>
          <p:cNvPr id="872" name="Google Shape;872;p102"/>
          <p:cNvSpPr txBox="1">
            <a:spLocks noGrp="1"/>
          </p:cNvSpPr>
          <p:nvPr>
            <p:ph type="body" idx="4294967295"/>
          </p:nvPr>
        </p:nvSpPr>
        <p:spPr>
          <a:xfrm>
            <a:off x="6038850" y="704850"/>
            <a:ext cx="5314950" cy="5251450"/>
          </a:xfrm>
          <a:prstGeom prst="rect">
            <a:avLst/>
          </a:prstGeom>
        </p:spPr>
        <p:txBody>
          <a:bodyPr spcFirstLastPara="1" vert="horz" lIns="91440" tIns="45720" rIns="91440" bIns="45720" rtlCol="0" anchor="ctr" anchorCtr="0">
            <a:normAutofit/>
          </a:bodyPr>
          <a:lstStyle/>
          <a:p>
            <a:pPr marL="0">
              <a:buClr>
                <a:schemeClr val="dk1"/>
              </a:buClr>
              <a:buSzPts val="1100"/>
            </a:pPr>
            <a:r>
              <a:rPr lang="en-US" sz="2100" dirty="0">
                <a:solidFill>
                  <a:schemeClr val="bg1"/>
                </a:solidFill>
                <a:sym typeface="Arial"/>
              </a:rPr>
              <a:t>Del </a:t>
            </a:r>
            <a:r>
              <a:rPr lang="en-US" sz="2100" dirty="0" err="1">
                <a:solidFill>
                  <a:schemeClr val="bg1"/>
                </a:solidFill>
                <a:sym typeface="Arial"/>
              </a:rPr>
              <a:t>arranque</a:t>
            </a:r>
            <a:r>
              <a:rPr lang="en-US" sz="2100" dirty="0">
                <a:solidFill>
                  <a:schemeClr val="bg1"/>
                </a:solidFill>
                <a:sym typeface="Arial"/>
              </a:rPr>
              <a:t> de </a:t>
            </a:r>
            <a:r>
              <a:rPr lang="en-US" sz="2100" i="1" dirty="0">
                <a:solidFill>
                  <a:schemeClr val="bg1"/>
                </a:solidFill>
                <a:sym typeface="Arial"/>
              </a:rPr>
              <a:t>Karma</a:t>
            </a:r>
            <a:r>
              <a:rPr lang="en-US" sz="2100" dirty="0">
                <a:solidFill>
                  <a:schemeClr val="bg1"/>
                </a:solidFill>
                <a:sym typeface="Arial"/>
              </a:rPr>
              <a:t> y </a:t>
            </a:r>
            <a:r>
              <a:rPr lang="en-US" sz="2100" i="1" dirty="0">
                <a:solidFill>
                  <a:schemeClr val="bg1"/>
                </a:solidFill>
                <a:sym typeface="Arial"/>
              </a:rPr>
              <a:t>Protractor</a:t>
            </a:r>
            <a:r>
              <a:rPr lang="en-US" sz="2100" dirty="0">
                <a:solidFill>
                  <a:schemeClr val="bg1"/>
                </a:solidFill>
                <a:sym typeface="Arial"/>
              </a:rPr>
              <a:t> se </a:t>
            </a:r>
            <a:r>
              <a:rPr lang="en-US" sz="2100" dirty="0" err="1">
                <a:solidFill>
                  <a:schemeClr val="bg1"/>
                </a:solidFill>
                <a:sym typeface="Arial"/>
              </a:rPr>
              <a:t>ocupan</a:t>
            </a:r>
            <a:r>
              <a:rPr lang="en-US" sz="2100" dirty="0">
                <a:solidFill>
                  <a:schemeClr val="bg1"/>
                </a:solidFill>
                <a:sym typeface="Arial"/>
              </a:rPr>
              <a:t> los </a:t>
            </a:r>
            <a:r>
              <a:rPr lang="en-US" sz="2100" dirty="0" err="1">
                <a:solidFill>
                  <a:schemeClr val="bg1"/>
                </a:solidFill>
                <a:sym typeface="Arial"/>
              </a:rPr>
              <a:t>comandos</a:t>
            </a:r>
            <a:r>
              <a:rPr lang="en-US" sz="2100" dirty="0">
                <a:solidFill>
                  <a:schemeClr val="bg1"/>
                </a:solidFill>
                <a:sym typeface="Arial"/>
              </a:rPr>
              <a:t> (scripts) de npm</a:t>
            </a:r>
          </a:p>
          <a:p>
            <a:pPr marL="0" indent="0">
              <a:buClr>
                <a:schemeClr val="dk1"/>
              </a:buClr>
              <a:buSzPts val="1100"/>
              <a:buNone/>
            </a:pPr>
            <a:endParaRPr lang="en-US" sz="2100" dirty="0">
              <a:solidFill>
                <a:schemeClr val="bg1"/>
              </a:solidFill>
              <a:sym typeface="Arial"/>
            </a:endParaRPr>
          </a:p>
          <a:p>
            <a:pPr>
              <a:buClr>
                <a:schemeClr val="dk1"/>
              </a:buClr>
              <a:buSzPts val="2400"/>
            </a:pPr>
            <a:r>
              <a:rPr lang="en-US" sz="2100" i="1" dirty="0">
                <a:solidFill>
                  <a:schemeClr val="bg1"/>
                </a:solidFill>
                <a:sym typeface="Arial"/>
              </a:rPr>
              <a:t>Karma</a:t>
            </a:r>
            <a:r>
              <a:rPr lang="en-US" sz="2100" dirty="0">
                <a:solidFill>
                  <a:schemeClr val="bg1"/>
                </a:solidFill>
                <a:sym typeface="Arial"/>
              </a:rPr>
              <a:t>: se </a:t>
            </a:r>
            <a:r>
              <a:rPr lang="en-US" sz="2100" dirty="0" err="1">
                <a:solidFill>
                  <a:schemeClr val="bg1"/>
                </a:solidFill>
                <a:sym typeface="Arial"/>
              </a:rPr>
              <a:t>ocupa</a:t>
            </a:r>
            <a:r>
              <a:rPr lang="en-US" sz="2100" dirty="0">
                <a:solidFill>
                  <a:schemeClr val="bg1"/>
                </a:solidFill>
                <a:sym typeface="Arial"/>
              </a:rPr>
              <a:t> </a:t>
            </a:r>
            <a:r>
              <a:rPr lang="en-US" sz="2100" dirty="0" err="1">
                <a:solidFill>
                  <a:schemeClr val="bg1"/>
                </a:solidFill>
                <a:sym typeface="Arial"/>
              </a:rPr>
              <a:t>el</a:t>
            </a:r>
            <a:r>
              <a:rPr lang="en-US" sz="2100" dirty="0">
                <a:solidFill>
                  <a:schemeClr val="bg1"/>
                </a:solidFill>
                <a:sym typeface="Arial"/>
              </a:rPr>
              <a:t> </a:t>
            </a:r>
            <a:r>
              <a:rPr lang="en-US" sz="2100" dirty="0" err="1">
                <a:solidFill>
                  <a:schemeClr val="bg1"/>
                </a:solidFill>
                <a:sym typeface="Arial"/>
              </a:rPr>
              <a:t>comando</a:t>
            </a:r>
            <a:r>
              <a:rPr lang="en-US" sz="2100" dirty="0">
                <a:solidFill>
                  <a:schemeClr val="bg1"/>
                </a:solidFill>
                <a:sym typeface="Arial"/>
              </a:rPr>
              <a:t> de </a:t>
            </a:r>
            <a:r>
              <a:rPr lang="en-US" sz="2100" b="1" dirty="0">
                <a:solidFill>
                  <a:schemeClr val="bg1"/>
                </a:solidFill>
                <a:sym typeface="Arial"/>
              </a:rPr>
              <a:t>npm test</a:t>
            </a:r>
            <a:br>
              <a:rPr lang="en-US" sz="2100" b="1" dirty="0">
                <a:solidFill>
                  <a:schemeClr val="bg1"/>
                </a:solidFill>
                <a:sym typeface="Arial"/>
              </a:rPr>
            </a:br>
            <a:r>
              <a:rPr lang="en-US" sz="2100" dirty="0">
                <a:solidFill>
                  <a:schemeClr val="bg1"/>
                </a:solidFill>
                <a:sym typeface="Arial"/>
              </a:rPr>
              <a:t>(se </a:t>
            </a:r>
            <a:r>
              <a:rPr lang="en-US" sz="2100" dirty="0" err="1">
                <a:solidFill>
                  <a:schemeClr val="bg1"/>
                </a:solidFill>
                <a:sym typeface="Arial"/>
              </a:rPr>
              <a:t>ejecuta</a:t>
            </a:r>
            <a:r>
              <a:rPr lang="en-US" sz="2100" dirty="0">
                <a:solidFill>
                  <a:schemeClr val="bg1"/>
                </a:solidFill>
                <a:sym typeface="Arial"/>
              </a:rPr>
              <a:t> </a:t>
            </a:r>
            <a:r>
              <a:rPr lang="en-US" sz="2100" dirty="0" err="1">
                <a:solidFill>
                  <a:schemeClr val="bg1"/>
                </a:solidFill>
                <a:sym typeface="Arial"/>
              </a:rPr>
              <a:t>directamente</a:t>
            </a:r>
            <a:r>
              <a:rPr lang="en-US" sz="2100" dirty="0">
                <a:solidFill>
                  <a:schemeClr val="bg1"/>
                </a:solidFill>
                <a:sym typeface="Arial"/>
              </a:rPr>
              <a:t> </a:t>
            </a:r>
            <a:r>
              <a:rPr lang="en-US" sz="2100" dirty="0" err="1">
                <a:solidFill>
                  <a:schemeClr val="bg1"/>
                </a:solidFill>
                <a:sym typeface="Arial"/>
              </a:rPr>
              <a:t>igual</a:t>
            </a:r>
            <a:r>
              <a:rPr lang="en-US" sz="2100" dirty="0">
                <a:solidFill>
                  <a:schemeClr val="bg1"/>
                </a:solidFill>
                <a:sym typeface="Arial"/>
              </a:rPr>
              <a:t> que npm start)</a:t>
            </a:r>
          </a:p>
          <a:p>
            <a:pPr>
              <a:buClr>
                <a:schemeClr val="dk1"/>
              </a:buClr>
              <a:buSzPts val="2400"/>
            </a:pPr>
            <a:r>
              <a:rPr lang="en-US" sz="2100" i="1" dirty="0">
                <a:solidFill>
                  <a:schemeClr val="bg1"/>
                </a:solidFill>
                <a:sym typeface="Arial"/>
              </a:rPr>
              <a:t>Protractor</a:t>
            </a:r>
            <a:r>
              <a:rPr lang="en-US" sz="2100" dirty="0">
                <a:solidFill>
                  <a:schemeClr val="bg1"/>
                </a:solidFill>
                <a:sym typeface="Arial"/>
              </a:rPr>
              <a:t> se </a:t>
            </a:r>
            <a:r>
              <a:rPr lang="en-US" sz="2100" dirty="0" err="1">
                <a:solidFill>
                  <a:schemeClr val="bg1"/>
                </a:solidFill>
                <a:sym typeface="Arial"/>
              </a:rPr>
              <a:t>inicia</a:t>
            </a:r>
            <a:r>
              <a:rPr lang="en-US" sz="2100" dirty="0">
                <a:solidFill>
                  <a:schemeClr val="bg1"/>
                </a:solidFill>
                <a:sym typeface="Arial"/>
              </a:rPr>
              <a:t> con </a:t>
            </a:r>
            <a:r>
              <a:rPr lang="en-US" sz="2100" dirty="0" err="1">
                <a:solidFill>
                  <a:schemeClr val="bg1"/>
                </a:solidFill>
                <a:sym typeface="Arial"/>
              </a:rPr>
              <a:t>el</a:t>
            </a:r>
            <a:r>
              <a:rPr lang="en-US" sz="2100" dirty="0">
                <a:solidFill>
                  <a:schemeClr val="bg1"/>
                </a:solidFill>
                <a:sym typeface="Arial"/>
              </a:rPr>
              <a:t> </a:t>
            </a:r>
            <a:r>
              <a:rPr lang="en-US" sz="2100" dirty="0" err="1">
                <a:solidFill>
                  <a:schemeClr val="bg1"/>
                </a:solidFill>
                <a:sym typeface="Arial"/>
              </a:rPr>
              <a:t>comando</a:t>
            </a:r>
            <a:r>
              <a:rPr lang="en-US" sz="2100" dirty="0">
                <a:solidFill>
                  <a:schemeClr val="bg1"/>
                </a:solidFill>
                <a:sym typeface="Arial"/>
              </a:rPr>
              <a:t> e2e,</a:t>
            </a:r>
            <a:br>
              <a:rPr lang="en-US" sz="2100" dirty="0">
                <a:solidFill>
                  <a:schemeClr val="bg1"/>
                </a:solidFill>
                <a:sym typeface="Arial"/>
              </a:rPr>
            </a:br>
            <a:r>
              <a:rPr lang="en-US" sz="2100" dirty="0">
                <a:solidFill>
                  <a:schemeClr val="bg1"/>
                </a:solidFill>
                <a:sym typeface="Arial"/>
              </a:rPr>
              <a:t>que al no ser </a:t>
            </a:r>
            <a:r>
              <a:rPr lang="en-US" sz="2100" dirty="0" err="1">
                <a:solidFill>
                  <a:schemeClr val="bg1"/>
                </a:solidFill>
                <a:sym typeface="Arial"/>
              </a:rPr>
              <a:t>estándar</a:t>
            </a:r>
            <a:r>
              <a:rPr lang="en-US" sz="2100" dirty="0">
                <a:solidFill>
                  <a:schemeClr val="bg1"/>
                </a:solidFill>
                <a:sym typeface="Arial"/>
              </a:rPr>
              <a:t> se </a:t>
            </a:r>
            <a:r>
              <a:rPr lang="en-US" sz="2100" dirty="0" err="1">
                <a:solidFill>
                  <a:schemeClr val="bg1"/>
                </a:solidFill>
                <a:sym typeface="Arial"/>
              </a:rPr>
              <a:t>inicia</a:t>
            </a:r>
            <a:r>
              <a:rPr lang="en-US" sz="2100" dirty="0">
                <a:solidFill>
                  <a:schemeClr val="bg1"/>
                </a:solidFill>
                <a:sym typeface="Arial"/>
              </a:rPr>
              <a:t> con </a:t>
            </a:r>
            <a:r>
              <a:rPr lang="en-US" sz="2100" b="1" dirty="0">
                <a:solidFill>
                  <a:schemeClr val="bg1"/>
                </a:solidFill>
                <a:sym typeface="Arial"/>
              </a:rPr>
              <a:t>npm run e2e</a:t>
            </a:r>
          </a:p>
          <a:p>
            <a:pPr marL="0"/>
            <a:endParaRPr lang="en-US" sz="2100" dirty="0">
              <a:solidFill>
                <a:schemeClr val="bg1"/>
              </a:solidFill>
            </a:endParaRPr>
          </a:p>
        </p:txBody>
      </p:sp>
    </p:spTree>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9CD2D09-B1BB-4DF5-9E1C-3D21B21ED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20431" y="0"/>
            <a:ext cx="6271569"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23" name="Picture 22">
            <a:extLst>
              <a:ext uri="{FF2B5EF4-FFF2-40B4-BE49-F238E27FC236}">
                <a16:creationId xmlns:a16="http://schemas.microsoft.com/office/drawing/2014/main" id="{83355637-BA71-4F63-94C9-E77BF81BDF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ítulo 1">
            <a:extLst>
              <a:ext uri="{FF2B5EF4-FFF2-40B4-BE49-F238E27FC236}">
                <a16:creationId xmlns:a16="http://schemas.microsoft.com/office/drawing/2014/main" id="{A4986AC4-0321-4397-A21C-BCF1917D3240}"/>
              </a:ext>
            </a:extLst>
          </p:cNvPr>
          <p:cNvSpPr>
            <a:spLocks noGrp="1"/>
          </p:cNvSpPr>
          <p:nvPr>
            <p:ph type="title"/>
          </p:nvPr>
        </p:nvSpPr>
        <p:spPr>
          <a:xfrm>
            <a:off x="804997" y="798444"/>
            <a:ext cx="3035483" cy="2176403"/>
          </a:xfrm>
        </p:spPr>
        <p:txBody>
          <a:bodyPr vert="horz" lIns="91440" tIns="45720" rIns="91440" bIns="45720" rtlCol="0" anchor="ctr">
            <a:normAutofit/>
          </a:bodyPr>
          <a:lstStyle/>
          <a:p>
            <a:r>
              <a:rPr lang="en-US" sz="4400" dirty="0">
                <a:solidFill>
                  <a:srgbClr val="000000"/>
                </a:solidFill>
              </a:rPr>
              <a:t>Alejandro Cerezo Lasne</a:t>
            </a:r>
          </a:p>
        </p:txBody>
      </p:sp>
      <p:sp>
        <p:nvSpPr>
          <p:cNvPr id="7" name="Google Shape;76;p10">
            <a:extLst>
              <a:ext uri="{FF2B5EF4-FFF2-40B4-BE49-F238E27FC236}">
                <a16:creationId xmlns:a16="http://schemas.microsoft.com/office/drawing/2014/main" id="{98798094-CDE2-4C96-8D6A-534CABDE9BC7}"/>
              </a:ext>
            </a:extLst>
          </p:cNvPr>
          <p:cNvSpPr txBox="1">
            <a:spLocks noGrp="1"/>
          </p:cNvSpPr>
          <p:nvPr>
            <p:ph type="body" sz="half" idx="2"/>
          </p:nvPr>
        </p:nvSpPr>
        <p:spPr>
          <a:xfrm>
            <a:off x="804997" y="3773291"/>
            <a:ext cx="4706803" cy="2287682"/>
          </a:xfrm>
          <a:prstGeom prst="rect">
            <a:avLst/>
          </a:prstGeom>
        </p:spPr>
        <p:txBody>
          <a:bodyPr spcFirstLastPara="1" vert="horz" lIns="91440" tIns="45720" rIns="91440" bIns="45720" rtlCol="0" anchor="ctr" anchorCtr="0">
            <a:normAutofit/>
          </a:bodyPr>
          <a:lstStyle/>
          <a:p>
            <a:pPr lvl="0">
              <a:spcBef>
                <a:spcPts val="0"/>
              </a:spcBef>
              <a:spcAft>
                <a:spcPts val="600"/>
              </a:spcAft>
            </a:pPr>
            <a:r>
              <a:rPr lang="en-US" sz="2000" u="sng" dirty="0">
                <a:solidFill>
                  <a:srgbClr val="000000"/>
                </a:solidFill>
                <a:hlinkClick r:id="rId3"/>
              </a:rPr>
              <a:t>alce65@hotmail.es</a:t>
            </a:r>
            <a:endParaRPr lang="en-US" sz="2000" dirty="0">
              <a:solidFill>
                <a:srgbClr val="000000"/>
              </a:solidFill>
            </a:endParaRPr>
          </a:p>
          <a:p>
            <a:pPr lvl="0">
              <a:spcBef>
                <a:spcPts val="0"/>
              </a:spcBef>
              <a:spcAft>
                <a:spcPts val="600"/>
              </a:spcAft>
            </a:pPr>
            <a:endParaRPr lang="en-US" sz="2000" dirty="0">
              <a:solidFill>
                <a:srgbClr val="000000"/>
              </a:solidFill>
            </a:endParaRPr>
          </a:p>
        </p:txBody>
      </p:sp>
      <p:sp>
        <p:nvSpPr>
          <p:cNvPr id="25" name="Freeform 49">
            <a:extLst>
              <a:ext uri="{FF2B5EF4-FFF2-40B4-BE49-F238E27FC236}">
                <a16:creationId xmlns:a16="http://schemas.microsoft.com/office/drawing/2014/main" id="{967C29FE-FD32-4AFB-AD20-DBDF5864B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13915"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accent3"/>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6" name="Google Shape;77;p10">
            <a:extLst>
              <a:ext uri="{FF2B5EF4-FFF2-40B4-BE49-F238E27FC236}">
                <a16:creationId xmlns:a16="http://schemas.microsoft.com/office/drawing/2014/main" id="{297D01CB-2456-4BFA-92A9-B84ACDCB2E4D}"/>
              </a:ext>
            </a:extLst>
          </p:cNvPr>
          <p:cNvPicPr preferRelativeResize="0"/>
          <p:nvPr/>
        </p:nvPicPr>
        <p:blipFill rotWithShape="1">
          <a:blip r:embed="rId4"/>
          <a:srcRect t="2876" r="2" b="3628"/>
          <a:stretch/>
        </p:blipFill>
        <p:spPr>
          <a:xfrm>
            <a:off x="6893318" y="770037"/>
            <a:ext cx="5298683" cy="6097438"/>
          </a:xfrm>
          <a:custGeom>
            <a:avLst/>
            <a:gdLst/>
            <a:ahLst/>
            <a:cxnLst/>
            <a:rect l="l" t="t" r="r" b="b"/>
            <a:pathLst>
              <a:path w="5298683" h="6097438">
                <a:moveTo>
                  <a:pt x="3120528" y="0"/>
                </a:moveTo>
                <a:cubicBezTo>
                  <a:pt x="3874524" y="0"/>
                  <a:pt x="4566062" y="267415"/>
                  <a:pt x="5105473" y="712577"/>
                </a:cubicBezTo>
                <a:lnTo>
                  <a:pt x="5298683" y="888178"/>
                </a:lnTo>
                <a:lnTo>
                  <a:pt x="5298683" y="5352876"/>
                </a:lnTo>
                <a:lnTo>
                  <a:pt x="5105473" y="5528477"/>
                </a:lnTo>
                <a:cubicBezTo>
                  <a:pt x="4874296" y="5719261"/>
                  <a:pt x="4615179" y="5877397"/>
                  <a:pt x="4335177" y="5995828"/>
                </a:cubicBezTo>
                <a:lnTo>
                  <a:pt x="4057556" y="6097438"/>
                </a:lnTo>
                <a:lnTo>
                  <a:pt x="2183499" y="6097438"/>
                </a:lnTo>
                <a:lnTo>
                  <a:pt x="1905878" y="5995828"/>
                </a:lnTo>
                <a:cubicBezTo>
                  <a:pt x="785873" y="5522106"/>
                  <a:pt x="0" y="4413092"/>
                  <a:pt x="0" y="3120527"/>
                </a:cubicBezTo>
                <a:cubicBezTo>
                  <a:pt x="0" y="1397108"/>
                  <a:pt x="1397108" y="0"/>
                  <a:pt x="3120528" y="0"/>
                </a:cubicBezTo>
                <a:close/>
              </a:path>
            </a:pathLst>
          </a:custGeom>
          <a:noFill/>
        </p:spPr>
      </p:pic>
    </p:spTree>
    <p:extLst>
      <p:ext uri="{BB962C8B-B14F-4D97-AF65-F5344CB8AC3E}">
        <p14:creationId xmlns:p14="http://schemas.microsoft.com/office/powerpoint/2010/main" val="126198384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Título 3">
            <a:extLst>
              <a:ext uri="{FF2B5EF4-FFF2-40B4-BE49-F238E27FC236}">
                <a16:creationId xmlns:a16="http://schemas.microsoft.com/office/drawing/2014/main" id="{9669F845-42B6-45FD-948A-5F9490459F0B}"/>
              </a:ext>
            </a:extLst>
          </p:cNvPr>
          <p:cNvSpPr>
            <a:spLocks noGrp="1"/>
          </p:cNvSpPr>
          <p:nvPr>
            <p:ph type="title"/>
          </p:nvPr>
        </p:nvSpPr>
        <p:spPr>
          <a:xfrm>
            <a:off x="524741" y="620392"/>
            <a:ext cx="3808268" cy="5504688"/>
          </a:xfrm>
        </p:spPr>
        <p:txBody>
          <a:bodyPr>
            <a:normAutofit/>
          </a:bodyPr>
          <a:lstStyle/>
          <a:p>
            <a:r>
              <a:rPr lang="es-ES" sz="6000">
                <a:solidFill>
                  <a:schemeClr val="bg1"/>
                </a:solidFill>
              </a:rPr>
              <a:t>Comandos e informes</a:t>
            </a:r>
          </a:p>
        </p:txBody>
      </p:sp>
      <p:graphicFrame>
        <p:nvGraphicFramePr>
          <p:cNvPr id="7" name="Marcador de contenido 4">
            <a:extLst>
              <a:ext uri="{FF2B5EF4-FFF2-40B4-BE49-F238E27FC236}">
                <a16:creationId xmlns:a16="http://schemas.microsoft.com/office/drawing/2014/main" id="{DD8F3FF0-76D2-434B-B184-D095D4CF3F38}"/>
              </a:ext>
            </a:extLst>
          </p:cNvPr>
          <p:cNvGraphicFramePr>
            <a:graphicFrameLocks noGrp="1"/>
          </p:cNvGraphicFramePr>
          <p:nvPr>
            <p:ph idx="1"/>
            <p:extLst>
              <p:ext uri="{D42A27DB-BD31-4B8C-83A1-F6EECF244321}">
                <p14:modId xmlns:p14="http://schemas.microsoft.com/office/powerpoint/2010/main" val="3301619948"/>
              </p:ext>
            </p:extLst>
          </p:nvPr>
        </p:nvGraphicFramePr>
        <p:xfrm>
          <a:off x="5493103" y="676656"/>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8208236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9" name="Group 8">
            <a:extLst>
              <a:ext uri="{FF2B5EF4-FFF2-40B4-BE49-F238E27FC236}">
                <a16:creationId xmlns:a16="http://schemas.microsoft.com/office/drawing/2014/main" id="{1FEC590B-3306-47E9-BD67-97F3F76169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0" name="Color">
              <a:extLst>
                <a:ext uri="{FF2B5EF4-FFF2-40B4-BE49-F238E27FC236}">
                  <a16:creationId xmlns:a16="http://schemas.microsoft.com/office/drawing/2014/main" id="{54F87DBC-E43C-4CE4-A8C5-61E3D6819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Color">
              <a:extLst>
                <a:ext uri="{FF2B5EF4-FFF2-40B4-BE49-F238E27FC236}">
                  <a16:creationId xmlns:a16="http://schemas.microsoft.com/office/drawing/2014/main" id="{CD39A88A-7F84-4ACA-877B-E28BC26CD8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3" name="Group 12">
            <a:extLst>
              <a:ext uri="{FF2B5EF4-FFF2-40B4-BE49-F238E27FC236}">
                <a16:creationId xmlns:a16="http://schemas.microsoft.com/office/drawing/2014/main" id="{A47AAF5E-1692-48C9-98FB-6432BF0BC4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4" name="Freeform: Shape 13">
              <a:extLst>
                <a:ext uri="{FF2B5EF4-FFF2-40B4-BE49-F238E27FC236}">
                  <a16:creationId xmlns:a16="http://schemas.microsoft.com/office/drawing/2014/main" id="{5F36A26D-E71D-4663-B197-8B7BFA37A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8A821CEB-DA96-4952-93B9-81F9C42BA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18C8EDE0-D69B-4F65-9AB7-DDE7EAD78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546F0982-BF10-4BF6-842A-F631654FF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2B313509-2128-42CA-81B6-C9EC23E44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Freeform: Shape 18">
              <a:extLst>
                <a:ext uri="{FF2B5EF4-FFF2-40B4-BE49-F238E27FC236}">
                  <a16:creationId xmlns:a16="http://schemas.microsoft.com/office/drawing/2014/main" id="{1589188C-E06E-4F8A-BDD1-02ADF1408F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6B4E610F-FCD0-483F-B9F2-6DF2C28FE8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 name="Título 1">
            <a:extLst>
              <a:ext uri="{FF2B5EF4-FFF2-40B4-BE49-F238E27FC236}">
                <a16:creationId xmlns:a16="http://schemas.microsoft.com/office/drawing/2014/main" id="{277E3F8D-D49D-474A-A54B-B92FE7A337FF}"/>
              </a:ext>
            </a:extLst>
          </p:cNvPr>
          <p:cNvSpPr>
            <a:spLocks noGrp="1"/>
          </p:cNvSpPr>
          <p:nvPr>
            <p:ph type="title"/>
          </p:nvPr>
        </p:nvSpPr>
        <p:spPr>
          <a:xfrm>
            <a:off x="789708" y="666352"/>
            <a:ext cx="10558405" cy="677416"/>
          </a:xfrm>
        </p:spPr>
        <p:txBody>
          <a:bodyPr vert="horz" lIns="91440" tIns="45720" rIns="91440" bIns="45720" rtlCol="0" anchor="b">
            <a:normAutofit fontScale="90000"/>
          </a:bodyPr>
          <a:lstStyle/>
          <a:p>
            <a:pPr algn="ctr"/>
            <a:r>
              <a:rPr lang="en-US" sz="4800" kern="1200" dirty="0">
                <a:solidFill>
                  <a:schemeClr val="bg1"/>
                </a:solidFill>
                <a:latin typeface="+mj-lt"/>
                <a:ea typeface="+mj-ea"/>
                <a:cs typeface="+mj-cs"/>
              </a:rPr>
              <a:t>Informe de </a:t>
            </a:r>
            <a:r>
              <a:rPr lang="en-US" sz="4800" kern="1200" dirty="0" err="1">
                <a:solidFill>
                  <a:schemeClr val="bg1"/>
                </a:solidFill>
                <a:latin typeface="+mj-lt"/>
                <a:ea typeface="+mj-ea"/>
                <a:cs typeface="+mj-cs"/>
              </a:rPr>
              <a:t>cobertura</a:t>
            </a:r>
            <a:endParaRPr lang="en-US" sz="4800" kern="1200" dirty="0">
              <a:solidFill>
                <a:schemeClr val="bg1"/>
              </a:solidFill>
              <a:latin typeface="+mj-lt"/>
              <a:ea typeface="+mj-ea"/>
              <a:cs typeface="+mj-cs"/>
            </a:endParaRPr>
          </a:p>
        </p:txBody>
      </p:sp>
      <p:pic>
        <p:nvPicPr>
          <p:cNvPr id="21" name="Imagen 20">
            <a:extLst>
              <a:ext uri="{FF2B5EF4-FFF2-40B4-BE49-F238E27FC236}">
                <a16:creationId xmlns:a16="http://schemas.microsoft.com/office/drawing/2014/main" id="{0441BDE0-B627-4DC1-805A-E1FE4832C89B}"/>
              </a:ext>
            </a:extLst>
          </p:cNvPr>
          <p:cNvPicPr>
            <a:picLocks noChangeAspect="1"/>
          </p:cNvPicPr>
          <p:nvPr/>
        </p:nvPicPr>
        <p:blipFill>
          <a:blip r:embed="rId2"/>
          <a:stretch>
            <a:fillRect/>
          </a:stretch>
        </p:blipFill>
        <p:spPr>
          <a:xfrm>
            <a:off x="1037526" y="1814580"/>
            <a:ext cx="4213264" cy="3064192"/>
          </a:xfrm>
          <a:prstGeom prst="rect">
            <a:avLst/>
          </a:prstGeom>
        </p:spPr>
      </p:pic>
      <p:sp>
        <p:nvSpPr>
          <p:cNvPr id="22" name="CuadroTexto 21">
            <a:extLst>
              <a:ext uri="{FF2B5EF4-FFF2-40B4-BE49-F238E27FC236}">
                <a16:creationId xmlns:a16="http://schemas.microsoft.com/office/drawing/2014/main" id="{7AE2B496-C37F-465F-A2B1-3003F439AC61}"/>
              </a:ext>
            </a:extLst>
          </p:cNvPr>
          <p:cNvSpPr txBox="1"/>
          <p:nvPr/>
        </p:nvSpPr>
        <p:spPr>
          <a:xfrm>
            <a:off x="6084550" y="1965768"/>
            <a:ext cx="3976915"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Por defecto se genera en formato HTML, y siempre en una carpeta </a:t>
            </a:r>
            <a:r>
              <a:rPr kumimoji="0" lang="es-ES" sz="1800" b="0" i="0" u="none" strike="noStrike" kern="1200" cap="none" spc="0" normalizeH="0" baseline="0" noProof="0" dirty="0" err="1">
                <a:ln>
                  <a:noFill/>
                </a:ln>
                <a:solidFill>
                  <a:prstClr val="white"/>
                </a:solidFill>
                <a:effectLst/>
                <a:uLnTx/>
                <a:uFillTx/>
                <a:latin typeface="Calibri" panose="020F0502020204030204"/>
                <a:ea typeface="+mn-ea"/>
                <a:cs typeface="+mn-cs"/>
              </a:rPr>
              <a:t>coverage</a:t>
            </a: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 añadida al proyecto</a:t>
            </a:r>
          </a:p>
        </p:txBody>
      </p:sp>
      <p:pic>
        <p:nvPicPr>
          <p:cNvPr id="23" name="Picture 1" descr="1 &#10;2 &#10;3 &#10;4 &#10;5 &#10;6 &#10;8 &#10;9 &#10;10 &#10;11 &#10;12 &#10;13 &#10;14 &#10;Ix &#10;Ix &#10;export class Calculator { &#10;multiply(numberA: number, numberB: &#10;number): number{ &#10;return numberA * numberB; &#10;divide( numberA: number, numberB: &#10;number): number{ &#10;if (numberB &#10;return null; &#10;return numberA / numberes ">
            <a:extLst>
              <a:ext uri="{FF2B5EF4-FFF2-40B4-BE49-F238E27FC236}">
                <a16:creationId xmlns:a16="http://schemas.microsoft.com/office/drawing/2014/main" id="{BDBA3F27-D21B-4036-9953-F5A8892782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9428" y="3324081"/>
            <a:ext cx="5313403" cy="2514740"/>
          </a:xfrm>
          <a:prstGeom prst="rect">
            <a:avLst/>
          </a:prstGeom>
          <a:noFill/>
          <a:extLst>
            <a:ext uri="{909E8E84-426E-40DD-AFC4-6F175D3DCCD1}">
              <a14:hiddenFill xmlns:a14="http://schemas.microsoft.com/office/drawing/2010/main">
                <a:solidFill>
                  <a:srgbClr val="FFFFFF"/>
                </a:solidFill>
              </a14:hiddenFill>
            </a:ext>
          </a:extLst>
        </p:spPr>
      </p:pic>
      <p:sp>
        <p:nvSpPr>
          <p:cNvPr id="24" name="CuadroTexto 23">
            <a:extLst>
              <a:ext uri="{FF2B5EF4-FFF2-40B4-BE49-F238E27FC236}">
                <a16:creationId xmlns:a16="http://schemas.microsoft.com/office/drawing/2014/main" id="{69AC4288-75E7-4A45-A3DE-908560FF34B4}"/>
              </a:ext>
            </a:extLst>
          </p:cNvPr>
          <p:cNvSpPr txBox="1"/>
          <p:nvPr/>
        </p:nvSpPr>
        <p:spPr>
          <a:xfrm>
            <a:off x="1138199" y="5218632"/>
            <a:ext cx="3796659" cy="923330"/>
          </a:xfrm>
          <a:prstGeom prst="rect">
            <a:avLst/>
          </a:prstGeom>
          <a:solidFill>
            <a:schemeClr val="accent6">
              <a:lumMod val="75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Una opción para mostrar el informe es tener instalado un servidor http de desarrollo (</a:t>
            </a:r>
            <a:r>
              <a:rPr kumimoji="0" lang="es-ES" sz="1800" b="0" i="0" u="none" strike="noStrike" kern="1200" cap="none" spc="0" normalizeH="0" baseline="0" noProof="0" dirty="0" err="1">
                <a:ln>
                  <a:noFill/>
                </a:ln>
                <a:solidFill>
                  <a:prstClr val="white"/>
                </a:solidFill>
                <a:effectLst/>
                <a:uLnTx/>
                <a:uFillTx/>
                <a:latin typeface="Calibri" panose="020F0502020204030204"/>
                <a:ea typeface="+mn-ea"/>
                <a:cs typeface="+mn-cs"/>
              </a:rPr>
              <a:t>live</a:t>
            </a: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-server, http-server…)</a:t>
            </a:r>
          </a:p>
        </p:txBody>
      </p:sp>
    </p:spTree>
    <p:extLst>
      <p:ext uri="{BB962C8B-B14F-4D97-AF65-F5344CB8AC3E}">
        <p14:creationId xmlns:p14="http://schemas.microsoft.com/office/powerpoint/2010/main" val="31443279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4654285"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4203553-3A5E-409E-A533-CD63044B2240}"/>
              </a:ext>
            </a:extLst>
          </p:cNvPr>
          <p:cNvSpPr>
            <a:spLocks noGrp="1"/>
          </p:cNvSpPr>
          <p:nvPr>
            <p:ph type="title"/>
          </p:nvPr>
        </p:nvSpPr>
        <p:spPr>
          <a:xfrm>
            <a:off x="1155559" y="637762"/>
            <a:ext cx="2899568" cy="2323152"/>
          </a:xfrm>
        </p:spPr>
        <p:txBody>
          <a:bodyPr vert="horz" lIns="91440" tIns="45720" rIns="91440" bIns="45720" rtlCol="0" anchor="t">
            <a:normAutofit/>
          </a:bodyPr>
          <a:lstStyle/>
          <a:p>
            <a:r>
              <a:rPr lang="en-US" sz="3700" kern="1200" dirty="0">
                <a:solidFill>
                  <a:schemeClr val="bg1"/>
                </a:solidFill>
                <a:latin typeface="+mj-lt"/>
                <a:ea typeface="+mj-ea"/>
                <a:cs typeface="+mj-cs"/>
              </a:rPr>
              <a:t> </a:t>
            </a:r>
            <a:r>
              <a:rPr lang="en-US" sz="3700" kern="1200" dirty="0" err="1">
                <a:solidFill>
                  <a:schemeClr val="bg1"/>
                </a:solidFill>
                <a:latin typeface="+mj-lt"/>
                <a:ea typeface="+mj-ea"/>
                <a:cs typeface="+mj-cs"/>
              </a:rPr>
              <a:t>Configuración</a:t>
            </a:r>
            <a:r>
              <a:rPr lang="en-US" sz="3700" kern="1200" dirty="0">
                <a:solidFill>
                  <a:schemeClr val="bg1"/>
                </a:solidFill>
                <a:latin typeface="+mj-lt"/>
                <a:ea typeface="+mj-ea"/>
                <a:cs typeface="+mj-cs"/>
              </a:rPr>
              <a:t> del test </a:t>
            </a:r>
            <a:r>
              <a:rPr lang="en-US" sz="3700" kern="1200" dirty="0" err="1">
                <a:solidFill>
                  <a:schemeClr val="bg1"/>
                </a:solidFill>
                <a:latin typeface="+mj-lt"/>
                <a:ea typeface="+mj-ea"/>
                <a:cs typeface="+mj-cs"/>
              </a:rPr>
              <a:t>runer</a:t>
            </a:r>
            <a:r>
              <a:rPr lang="en-US" sz="3700" kern="1200" dirty="0">
                <a:solidFill>
                  <a:schemeClr val="bg1"/>
                </a:solidFill>
                <a:latin typeface="+mj-lt"/>
                <a:ea typeface="+mj-ea"/>
                <a:cs typeface="+mj-cs"/>
              </a:rPr>
              <a:t> (Karma)</a:t>
            </a:r>
          </a:p>
        </p:txBody>
      </p:sp>
      <p:sp>
        <p:nvSpPr>
          <p:cNvPr id="41" name="Rectangle 40">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2535" y="0"/>
            <a:ext cx="7539455"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Rectangle 42">
            <a:extLst>
              <a:ext uri="{FF2B5EF4-FFF2-40B4-BE49-F238E27FC236}">
                <a16:creationId xmlns:a16="http://schemas.microsoft.com/office/drawing/2014/main" id="{B8EAE243-3A9F-4A46-B0D9-04C723A8A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9977" y="643465"/>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Marcador de contenido 8">
            <a:extLst>
              <a:ext uri="{FF2B5EF4-FFF2-40B4-BE49-F238E27FC236}">
                <a16:creationId xmlns:a16="http://schemas.microsoft.com/office/drawing/2014/main" id="{88B49EF3-500C-4FB0-BACF-CAC63BC01423}"/>
              </a:ext>
            </a:extLst>
          </p:cNvPr>
          <p:cNvSpPr>
            <a:spLocks noGrp="1"/>
          </p:cNvSpPr>
          <p:nvPr>
            <p:ph idx="1"/>
          </p:nvPr>
        </p:nvSpPr>
        <p:spPr>
          <a:xfrm>
            <a:off x="1245537" y="3168225"/>
            <a:ext cx="1944893" cy="521549"/>
          </a:xfrm>
        </p:spPr>
        <p:txBody>
          <a:bodyPr vert="horz" lIns="91440" tIns="45720" rIns="91440" bIns="45720" rtlCol="0">
            <a:normAutofit/>
          </a:bodyPr>
          <a:lstStyle/>
          <a:p>
            <a:pPr marL="0" indent="0">
              <a:buNone/>
            </a:pPr>
            <a:r>
              <a:rPr lang="en-US" sz="2400" kern="1200" dirty="0">
                <a:solidFill>
                  <a:schemeClr val="bg1"/>
                </a:solidFill>
                <a:latin typeface="+mn-lt"/>
                <a:ea typeface="+mn-ea"/>
                <a:cs typeface="+mn-cs"/>
              </a:rPr>
              <a:t>karma.conf.js</a:t>
            </a:r>
          </a:p>
        </p:txBody>
      </p:sp>
      <p:sp>
        <p:nvSpPr>
          <p:cNvPr id="24" name="CuadroTexto 23">
            <a:extLst>
              <a:ext uri="{FF2B5EF4-FFF2-40B4-BE49-F238E27FC236}">
                <a16:creationId xmlns:a16="http://schemas.microsoft.com/office/drawing/2014/main" id="{D0DBECCF-44C6-4C1C-B5B2-D017795737E0}"/>
              </a:ext>
            </a:extLst>
          </p:cNvPr>
          <p:cNvSpPr txBox="1"/>
          <p:nvPr/>
        </p:nvSpPr>
        <p:spPr>
          <a:xfrm>
            <a:off x="6470810" y="710042"/>
            <a:ext cx="5075304" cy="600164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module</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exports </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function </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config</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3429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config</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AA3731"/>
                </a:solidFill>
                <a:effectLst/>
                <a:uLnTx/>
                <a:uFillTx/>
                <a:latin typeface="Consolas" panose="020B0609020204030204" pitchFamily="49" charset="0"/>
                <a:ea typeface="+mn-ea"/>
                <a:cs typeface="+mn-cs"/>
              </a:rPr>
              <a:t>set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basePath</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frameworks</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jasmine</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@angular/cli</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plugins</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 [</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AA3731"/>
                </a:solidFill>
                <a:effectLst/>
                <a:uLnTx/>
                <a:uFillTx/>
                <a:latin typeface="Consolas" panose="020B0609020204030204" pitchFamily="49" charset="0"/>
                <a:ea typeface="+mn-ea"/>
                <a:cs typeface="+mn-cs"/>
              </a:rPr>
              <a:t>require</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karma-jasmine</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AA3731"/>
                </a:solidFill>
                <a:effectLst/>
                <a:uLnTx/>
                <a:uFillTx/>
                <a:latin typeface="Consolas" panose="020B0609020204030204" pitchFamily="49" charset="0"/>
                <a:ea typeface="+mn-ea"/>
                <a:cs typeface="+mn-cs"/>
              </a:rPr>
              <a:t>require</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karma-chrome-launcher</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AA3731"/>
                </a:solidFill>
                <a:effectLst/>
                <a:uLnTx/>
                <a:uFillTx/>
                <a:latin typeface="Consolas" panose="020B0609020204030204" pitchFamily="49" charset="0"/>
                <a:ea typeface="+mn-ea"/>
                <a:cs typeface="+mn-cs"/>
              </a:rPr>
              <a:t>require</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karma-jasmine-html-reporter</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AA3731"/>
                </a:solidFill>
                <a:effectLst/>
                <a:uLnTx/>
                <a:uFillTx/>
                <a:latin typeface="Consolas" panose="020B0609020204030204" pitchFamily="49" charset="0"/>
                <a:ea typeface="+mn-ea"/>
                <a:cs typeface="+mn-cs"/>
              </a:rPr>
              <a:t>require</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karma-coverage-istanbul-reporter</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AA3731"/>
                </a:solidFill>
                <a:effectLst/>
                <a:uLnTx/>
                <a:uFillTx/>
                <a:latin typeface="Consolas" panose="020B0609020204030204" pitchFamily="49" charset="0"/>
                <a:ea typeface="+mn-ea"/>
                <a:cs typeface="+mn-cs"/>
              </a:rPr>
              <a:t>require</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@angular/cli/plugins/karma</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client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clearContext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AB6526"/>
                </a:solidFill>
                <a:effectLst/>
                <a:uLnTx/>
                <a:uFillTx/>
                <a:latin typeface="Consolas" panose="020B0609020204030204" pitchFamily="49" charset="0"/>
                <a:ea typeface="+mn-ea"/>
                <a:cs typeface="+mn-cs"/>
              </a:rPr>
              <a:t>false </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979797"/>
                </a:solidFill>
                <a:effectLst/>
                <a:uLnTx/>
                <a:uFillTx/>
                <a:latin typeface="Consolas" panose="020B0609020204030204" pitchFamily="49" charset="0"/>
                <a:ea typeface="+mn-ea"/>
                <a:cs typeface="+mn-cs"/>
              </a:rPr>
              <a:t>// leave Jasmine Spec Runner </a:t>
            </a:r>
            <a:endParaRPr kumimoji="0" lang="es-ES" sz="1200" b="0" i="0" u="none" strike="noStrike" kern="1200" cap="none" spc="0" normalizeH="0" baseline="0" noProof="0" dirty="0">
              <a:ln>
                <a:noFill/>
              </a:ln>
              <a:solidFill>
                <a:srgbClr val="979797"/>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es-ES" sz="1200" b="0" i="0" u="none" strike="noStrike" kern="1200" cap="none" spc="0" normalizeH="0" baseline="0" noProof="0" dirty="0">
                <a:ln>
                  <a:noFill/>
                </a:ln>
                <a:solidFill>
                  <a:srgbClr val="97979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979797"/>
                </a:solidFill>
                <a:effectLst/>
                <a:uLnTx/>
                <a:uFillTx/>
                <a:latin typeface="Consolas" panose="020B0609020204030204" pitchFamily="49" charset="0"/>
                <a:ea typeface="+mn-ea"/>
                <a:cs typeface="+mn-cs"/>
              </a:rPr>
              <a:t>output visible in browser</a:t>
            </a: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coverageIstanbulReporter</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reports</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 [ </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html</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lcovonly</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fixWebpackSourcePaths</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AB6526"/>
                </a:solidFill>
                <a:effectLst/>
                <a:uLnTx/>
                <a:uFillTx/>
                <a:latin typeface="Consolas" panose="020B0609020204030204" pitchFamily="49" charset="0"/>
                <a:ea typeface="+mn-ea"/>
                <a:cs typeface="+mn-cs"/>
              </a:rPr>
              <a:t>true</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angularCli</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environment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dev</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reporters</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progress</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kjhtml</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port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AB6526"/>
                </a:solidFill>
                <a:effectLst/>
                <a:uLnTx/>
                <a:uFillTx/>
                <a:latin typeface="Consolas" panose="020B0609020204030204" pitchFamily="49" charset="0"/>
                <a:ea typeface="+mn-ea"/>
                <a:cs typeface="+mn-cs"/>
              </a:rPr>
              <a:t>9876</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colors</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AB6526"/>
                </a:solidFill>
                <a:effectLst/>
                <a:uLnTx/>
                <a:uFillTx/>
                <a:latin typeface="Consolas" panose="020B0609020204030204" pitchFamily="49" charset="0"/>
                <a:ea typeface="+mn-ea"/>
                <a:cs typeface="+mn-cs"/>
              </a:rPr>
              <a:t>true</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logLevel</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config</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LOG_INFO</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autoWatch</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AB6526"/>
                </a:solidFill>
                <a:effectLst/>
                <a:uLnTx/>
                <a:uFillTx/>
                <a:latin typeface="Consolas" panose="020B0609020204030204" pitchFamily="49" charset="0"/>
                <a:ea typeface="+mn-ea"/>
                <a:cs typeface="+mn-cs"/>
              </a:rPr>
              <a:t>true</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browsers</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448C27"/>
                </a:solidFill>
                <a:effectLst/>
                <a:uLnTx/>
                <a:uFillTx/>
                <a:latin typeface="Consolas" panose="020B0609020204030204" pitchFamily="49" charset="0"/>
                <a:ea typeface="+mn-ea"/>
                <a:cs typeface="+mn-cs"/>
              </a:rPr>
              <a:t>Chrome</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singleRun</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200" b="0" i="0" u="none" strike="noStrike" kern="1200" cap="none" spc="0" normalizeH="0" baseline="0" noProof="0" dirty="0">
                <a:ln>
                  <a:noFill/>
                </a:ln>
                <a:solidFill>
                  <a:srgbClr val="AB6526"/>
                </a:solidFill>
                <a:effectLst/>
                <a:uLnTx/>
                <a:uFillTx/>
                <a:latin typeface="Consolas" panose="020B0609020204030204" pitchFamily="49" charset="0"/>
                <a:ea typeface="+mn-ea"/>
                <a:cs typeface="+mn-cs"/>
              </a:rPr>
              <a:t>false</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34290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2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bin-NG" sz="12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p>
        </p:txBody>
      </p:sp>
      <p:sp>
        <p:nvSpPr>
          <p:cNvPr id="26" name="CuadroTexto 25">
            <a:extLst>
              <a:ext uri="{FF2B5EF4-FFF2-40B4-BE49-F238E27FC236}">
                <a16:creationId xmlns:a16="http://schemas.microsoft.com/office/drawing/2014/main" id="{4B8BC8F2-1E82-4DA9-BBA6-C65A3B3881D5}"/>
              </a:ext>
            </a:extLst>
          </p:cNvPr>
          <p:cNvSpPr txBox="1"/>
          <p:nvPr/>
        </p:nvSpPr>
        <p:spPr>
          <a:xfrm>
            <a:off x="5077448" y="1222045"/>
            <a:ext cx="1494971" cy="338554"/>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err="1">
                <a:ln>
                  <a:noFill/>
                </a:ln>
                <a:solidFill>
                  <a:prstClr val="white"/>
                </a:solidFill>
                <a:effectLst/>
                <a:uLnTx/>
                <a:uFillTx/>
                <a:latin typeface="Calibri" panose="020F0502020204030204"/>
                <a:ea typeface="+mn-ea"/>
                <a:cs typeface="+mn-cs"/>
              </a:rPr>
              <a:t>Frameworks</a:t>
            </a:r>
            <a:endParaRPr kumimoji="0" lang="es-ES" sz="16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CuadroTexto 27">
            <a:extLst>
              <a:ext uri="{FF2B5EF4-FFF2-40B4-BE49-F238E27FC236}">
                <a16:creationId xmlns:a16="http://schemas.microsoft.com/office/drawing/2014/main" id="{7CD0FEF7-F841-432E-B9A9-EDE74827C5EF}"/>
              </a:ext>
            </a:extLst>
          </p:cNvPr>
          <p:cNvSpPr txBox="1"/>
          <p:nvPr/>
        </p:nvSpPr>
        <p:spPr>
          <a:xfrm>
            <a:off x="5077448" y="1737617"/>
            <a:ext cx="1604535" cy="58477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err="1">
                <a:ln>
                  <a:noFill/>
                </a:ln>
                <a:solidFill>
                  <a:prstClr val="white"/>
                </a:solidFill>
                <a:effectLst/>
                <a:uLnTx/>
                <a:uFillTx/>
                <a:latin typeface="Calibri" panose="020F0502020204030204"/>
                <a:ea typeface="+mn-ea"/>
                <a:cs typeface="+mn-cs"/>
              </a:rPr>
              <a:t>Plugins</a:t>
            </a:r>
            <a:r>
              <a:rPr kumimoji="0" lang="es-ES" sz="1600" b="0" i="0" u="none" strike="noStrike" kern="1200" cap="none" spc="0" normalizeH="0" baseline="0" noProof="0" dirty="0">
                <a:ln>
                  <a:noFill/>
                </a:ln>
                <a:solidFill>
                  <a:prstClr val="white"/>
                </a:solidFill>
                <a:effectLst/>
                <a:uLnTx/>
                <a:uFillTx/>
                <a:latin typeface="Calibri" panose="020F0502020204030204"/>
                <a:ea typeface="+mn-ea"/>
                <a:cs typeface="+mn-cs"/>
              </a:rPr>
              <a:t> incluidos por defecto</a:t>
            </a:r>
          </a:p>
        </p:txBody>
      </p:sp>
      <p:sp>
        <p:nvSpPr>
          <p:cNvPr id="30" name="CuadroTexto 29">
            <a:extLst>
              <a:ext uri="{FF2B5EF4-FFF2-40B4-BE49-F238E27FC236}">
                <a16:creationId xmlns:a16="http://schemas.microsoft.com/office/drawing/2014/main" id="{9BEF3D60-A775-4651-94F8-52797A255836}"/>
              </a:ext>
            </a:extLst>
          </p:cNvPr>
          <p:cNvSpPr txBox="1"/>
          <p:nvPr/>
        </p:nvSpPr>
        <p:spPr>
          <a:xfrm>
            <a:off x="5071134" y="3438624"/>
            <a:ext cx="1604535" cy="830997"/>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prstClr val="white"/>
                </a:solidFill>
                <a:effectLst/>
                <a:uLnTx/>
                <a:uFillTx/>
                <a:latin typeface="Calibri" panose="020F0502020204030204"/>
                <a:ea typeface="+mn-ea"/>
                <a:cs typeface="+mn-cs"/>
              </a:rPr>
              <a:t>Salida del informe de cobertura</a:t>
            </a:r>
          </a:p>
        </p:txBody>
      </p:sp>
      <p:sp>
        <p:nvSpPr>
          <p:cNvPr id="33" name="CuadroTexto 32">
            <a:extLst>
              <a:ext uri="{FF2B5EF4-FFF2-40B4-BE49-F238E27FC236}">
                <a16:creationId xmlns:a16="http://schemas.microsoft.com/office/drawing/2014/main" id="{24AEFEE5-F68B-4BE6-87CD-169846EDE95A}"/>
              </a:ext>
            </a:extLst>
          </p:cNvPr>
          <p:cNvSpPr txBox="1"/>
          <p:nvPr/>
        </p:nvSpPr>
        <p:spPr>
          <a:xfrm>
            <a:off x="5071133" y="5075154"/>
            <a:ext cx="1604535" cy="830997"/>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prstClr val="white"/>
                </a:solidFill>
                <a:effectLst/>
                <a:uLnTx/>
                <a:uFillTx/>
                <a:latin typeface="Calibri" panose="020F0502020204030204"/>
                <a:ea typeface="+mn-ea"/>
                <a:cs typeface="+mn-cs"/>
              </a:rPr>
              <a:t>Salida de datos: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prstClr val="white"/>
                </a:solidFill>
                <a:effectLst/>
                <a:uLnTx/>
                <a:uFillTx/>
                <a:latin typeface="Calibri" panose="020F0502020204030204"/>
                <a:ea typeface="+mn-ea"/>
                <a:cs typeface="+mn-cs"/>
              </a:rPr>
              <a:t>- consola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prstClr val="white"/>
                </a:solidFill>
                <a:effectLst/>
                <a:uLnTx/>
                <a:uFillTx/>
                <a:latin typeface="Calibri" panose="020F0502020204030204"/>
                <a:ea typeface="+mn-ea"/>
                <a:cs typeface="+mn-cs"/>
              </a:rPr>
              <a:t>- browser</a:t>
            </a:r>
          </a:p>
        </p:txBody>
      </p:sp>
      <p:sp>
        <p:nvSpPr>
          <p:cNvPr id="35" name="CuadroTexto 34">
            <a:extLst>
              <a:ext uri="{FF2B5EF4-FFF2-40B4-BE49-F238E27FC236}">
                <a16:creationId xmlns:a16="http://schemas.microsoft.com/office/drawing/2014/main" id="{BFE9C468-96C3-444E-A7FE-D91736E4886A}"/>
              </a:ext>
            </a:extLst>
          </p:cNvPr>
          <p:cNvSpPr txBox="1"/>
          <p:nvPr/>
        </p:nvSpPr>
        <p:spPr>
          <a:xfrm>
            <a:off x="718327" y="4175570"/>
            <a:ext cx="3336800" cy="221599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1" i="0" u="sng" strike="noStrike" kern="1200" cap="none" spc="0" normalizeH="0" baseline="0" noProof="0" dirty="0" err="1">
                <a:ln>
                  <a:noFill/>
                </a:ln>
                <a:solidFill>
                  <a:prstClr val="white"/>
                </a:solidFill>
                <a:effectLst/>
                <a:uLnTx/>
                <a:uFillTx/>
                <a:latin typeface="Calibri" panose="020F0502020204030204"/>
                <a:ea typeface="+mn-ea"/>
                <a:cs typeface="+mn-cs"/>
              </a:rPr>
              <a:t>Plugins</a:t>
            </a:r>
            <a:r>
              <a:rPr kumimoji="0" lang="es-ES" sz="1800" b="1" i="0" u="sng" strike="noStrike" kern="1200" cap="none" spc="0" normalizeH="0" baseline="0" noProof="0" dirty="0">
                <a:ln>
                  <a:noFill/>
                </a:ln>
                <a:solidFill>
                  <a:prstClr val="white"/>
                </a:solidFill>
                <a:effectLst/>
                <a:uLnTx/>
                <a:uFillTx/>
                <a:latin typeface="Calibri" panose="020F0502020204030204"/>
                <a:ea typeface="+mn-ea"/>
                <a:cs typeface="+mn-cs"/>
              </a:rPr>
              <a:t> de Karma</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800" b="1" i="0" u="sng"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karma-mocha-</a:t>
            </a:r>
            <a:r>
              <a:rPr kumimoji="0" lang="es-ES" sz="1800" b="0" i="0" u="none" strike="noStrike" kern="1200" cap="none" spc="0" normalizeH="0" baseline="0" noProof="0" dirty="0" err="1">
                <a:ln>
                  <a:noFill/>
                </a:ln>
                <a:solidFill>
                  <a:prstClr val="white"/>
                </a:solidFill>
                <a:effectLst/>
                <a:uLnTx/>
                <a:uFillTx/>
                <a:latin typeface="Calibri" panose="020F0502020204030204"/>
                <a:ea typeface="+mn-ea"/>
                <a:cs typeface="+mn-cs"/>
              </a:rPr>
              <a:t>reporter</a:t>
            </a:r>
            <a:endPar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prstClr val="white"/>
                </a:solidFill>
                <a:effectLst/>
                <a:uLnTx/>
                <a:uFillTx/>
                <a:latin typeface="Calibri" panose="020F0502020204030204"/>
                <a:ea typeface="+mn-ea"/>
                <a:cs typeface="+mn-cs"/>
              </a:rPr>
              <a:t>salida de datos por consola en Karma con el formato habitual de Mocha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prstClr val="white"/>
                </a:solidFill>
                <a:effectLst/>
                <a:uLnTx/>
                <a:uFillTx/>
                <a:latin typeface="Calibri" panose="020F0502020204030204" pitchFamily="34" charset="0"/>
                <a:ea typeface="+mn-ea"/>
                <a:cs typeface="+mn-cs"/>
                <a:hlinkClick r:id="rId2">
                  <a:extLst>
                    <a:ext uri="{A12FA001-AC4F-418D-AE19-62706E023703}">
                      <ahyp:hlinkClr xmlns:ahyp="http://schemas.microsoft.com/office/drawing/2018/hyperlinkcolor" val="tx"/>
                    </a:ext>
                  </a:extLst>
                </a:hlinkClick>
              </a:rPr>
              <a:t>https://www.npmjs.com/package/karma-mocha-reporter</a:t>
            </a:r>
            <a:endParaRPr kumimoji="0" lang="es-ES" sz="16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9750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791690B-79CF-4D6E-BEC1-558B0F148EEF}"/>
              </a:ext>
            </a:extLst>
          </p:cNvPr>
          <p:cNvSpPr>
            <a:spLocks noGrp="1"/>
          </p:cNvSpPr>
          <p:nvPr>
            <p:ph type="title"/>
          </p:nvPr>
        </p:nvSpPr>
        <p:spPr>
          <a:xfrm>
            <a:off x="1156851" y="637762"/>
            <a:ext cx="9888496" cy="900131"/>
          </a:xfrm>
        </p:spPr>
        <p:txBody>
          <a:bodyPr anchor="t">
            <a:normAutofit/>
          </a:bodyPr>
          <a:lstStyle/>
          <a:p>
            <a:r>
              <a:rPr lang="es-ES" sz="4000" dirty="0">
                <a:solidFill>
                  <a:schemeClr val="bg1"/>
                </a:solidFill>
              </a:rPr>
              <a:t>Jasmine: ficheros </a:t>
            </a:r>
            <a:r>
              <a:rPr lang="es-ES" sz="4000" dirty="0" err="1">
                <a:solidFill>
                  <a:schemeClr val="bg1"/>
                </a:solidFill>
              </a:rPr>
              <a:t>spec</a:t>
            </a:r>
            <a:endParaRPr lang="es-ES" sz="4000" dirty="0">
              <a:solidFill>
                <a:schemeClr val="bg1"/>
              </a:solidFill>
            </a:endParaRPr>
          </a:p>
        </p:txBody>
      </p:sp>
      <p:sp>
        <p:nvSpPr>
          <p:cNvPr id="24"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Marcador de contenido 2">
            <a:extLst>
              <a:ext uri="{FF2B5EF4-FFF2-40B4-BE49-F238E27FC236}">
                <a16:creationId xmlns:a16="http://schemas.microsoft.com/office/drawing/2014/main" id="{B1B3D9E6-4EFC-488C-B913-04515904ECFE}"/>
              </a:ext>
            </a:extLst>
          </p:cNvPr>
          <p:cNvSpPr>
            <a:spLocks noGrp="1"/>
          </p:cNvSpPr>
          <p:nvPr>
            <p:ph idx="1"/>
          </p:nvPr>
        </p:nvSpPr>
        <p:spPr>
          <a:xfrm>
            <a:off x="1155548" y="2217343"/>
            <a:ext cx="9880893" cy="3959619"/>
          </a:xfrm>
        </p:spPr>
        <p:txBody>
          <a:bodyPr>
            <a:normAutofit/>
          </a:bodyPr>
          <a:lstStyle/>
          <a:p>
            <a:r>
              <a:rPr lang="es-ES" sz="2400"/>
              <a:t>Angular genera ficheros de especificaciones para test unitarios (.spec.ts) para todos los elementos creados mediante ng generate, incluyendo:</a:t>
            </a:r>
          </a:p>
          <a:p>
            <a:pPr lvl="1"/>
            <a:r>
              <a:rPr lang="es-ES"/>
              <a:t>Componentes, directivas, pipes</a:t>
            </a:r>
          </a:p>
          <a:p>
            <a:pPr lvl="1"/>
            <a:r>
              <a:rPr lang="es-ES"/>
              <a:t>Servicios</a:t>
            </a:r>
          </a:p>
          <a:p>
            <a:r>
              <a:rPr lang="es-ES" sz="2400"/>
              <a:t>ng test / npm test ejecuta todos los ficheros spec del proyecto</a:t>
            </a:r>
          </a:p>
        </p:txBody>
      </p:sp>
      <p:sp>
        <p:nvSpPr>
          <p:cNvPr id="22" name="CuadroTexto 21">
            <a:extLst>
              <a:ext uri="{FF2B5EF4-FFF2-40B4-BE49-F238E27FC236}">
                <a16:creationId xmlns:a16="http://schemas.microsoft.com/office/drawing/2014/main" id="{810E154A-3C80-42E8-B3CD-3C783B0E1E31}"/>
              </a:ext>
            </a:extLst>
          </p:cNvPr>
          <p:cNvSpPr txBox="1"/>
          <p:nvPr/>
        </p:nvSpPr>
        <p:spPr>
          <a:xfrm>
            <a:off x="1385446" y="4887426"/>
            <a:ext cx="6096000" cy="95410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bin-NG" sz="18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fdescribe('Test for XComponent', () =&gt;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0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bin-NG" sz="18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fit("should make something", ()=&gt;{...});</a:t>
            </a:r>
          </a:p>
        </p:txBody>
      </p:sp>
      <p:sp>
        <p:nvSpPr>
          <p:cNvPr id="27" name="CuadroTexto 26">
            <a:extLst>
              <a:ext uri="{FF2B5EF4-FFF2-40B4-BE49-F238E27FC236}">
                <a16:creationId xmlns:a16="http://schemas.microsoft.com/office/drawing/2014/main" id="{63EFB5FC-ADC7-4DC1-BB74-E7B97718B444}"/>
              </a:ext>
            </a:extLst>
          </p:cNvPr>
          <p:cNvSpPr txBox="1"/>
          <p:nvPr/>
        </p:nvSpPr>
        <p:spPr>
          <a:xfrm>
            <a:off x="8165762" y="4645880"/>
            <a:ext cx="2256972"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Solo se ejecutará este set de pruebas (o los marcados así)</a:t>
            </a:r>
          </a:p>
        </p:txBody>
      </p:sp>
      <p:sp>
        <p:nvSpPr>
          <p:cNvPr id="28" name="CuadroTexto 27">
            <a:extLst>
              <a:ext uri="{FF2B5EF4-FFF2-40B4-BE49-F238E27FC236}">
                <a16:creationId xmlns:a16="http://schemas.microsoft.com/office/drawing/2014/main" id="{F4A5B5BA-1E7B-4D02-A23F-02E17FA2E350}"/>
              </a:ext>
            </a:extLst>
          </p:cNvPr>
          <p:cNvSpPr txBox="1"/>
          <p:nvPr/>
        </p:nvSpPr>
        <p:spPr>
          <a:xfrm>
            <a:off x="8165762" y="5659607"/>
            <a:ext cx="2763344"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prstClr val="black"/>
                </a:solidFill>
                <a:effectLst/>
                <a:uLnTx/>
                <a:uFillTx/>
                <a:latin typeface="Calibri" panose="020F0502020204030204"/>
                <a:ea typeface="+mn-ea"/>
                <a:cs typeface="+mn-cs"/>
              </a:rPr>
              <a:t>Solo se ejecutará esta prueba (o las marcadas </a:t>
            </a:r>
            <a:r>
              <a:rPr kumimoji="0" lang="es-ES" sz="1800" b="0" i="0" u="none" strike="noStrike" kern="1200" cap="none" spc="0" normalizeH="0" baseline="0" noProof="0" dirty="0" err="1">
                <a:ln>
                  <a:noFill/>
                </a:ln>
                <a:solidFill>
                  <a:prstClr val="black"/>
                </a:solidFill>
                <a:effectLst/>
                <a:uLnTx/>
                <a:uFillTx/>
                <a:latin typeface="Calibri" panose="020F0502020204030204"/>
                <a:ea typeface="+mn-ea"/>
                <a:cs typeface="+mn-cs"/>
              </a:rPr>
              <a:t>asi</a:t>
            </a:r>
            <a:r>
              <a:rPr kumimoji="0" lang="es-ES" sz="1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11" name="Rectángulo: esquinas redondeadas 10">
            <a:extLst>
              <a:ext uri="{FF2B5EF4-FFF2-40B4-BE49-F238E27FC236}">
                <a16:creationId xmlns:a16="http://schemas.microsoft.com/office/drawing/2014/main" id="{188FFAC6-ADE5-4960-82BE-DD1FBD8D960E}"/>
              </a:ext>
            </a:extLst>
          </p:cNvPr>
          <p:cNvSpPr/>
          <p:nvPr/>
        </p:nvSpPr>
        <p:spPr>
          <a:xfrm>
            <a:off x="1320800" y="4834484"/>
            <a:ext cx="293241" cy="405173"/>
          </a:xfrm>
          <a:prstGeom prst="round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srgbClr val="ED7D31"/>
              </a:solidFill>
              <a:effectLst/>
              <a:uLnTx/>
              <a:uFillTx/>
              <a:latin typeface="Calibri" panose="020F0502020204030204"/>
              <a:ea typeface="+mn-ea"/>
              <a:cs typeface="+mn-cs"/>
            </a:endParaRPr>
          </a:p>
        </p:txBody>
      </p:sp>
      <p:cxnSp>
        <p:nvCxnSpPr>
          <p:cNvPr id="17" name="Conector: angular 16">
            <a:extLst>
              <a:ext uri="{FF2B5EF4-FFF2-40B4-BE49-F238E27FC236}">
                <a16:creationId xmlns:a16="http://schemas.microsoft.com/office/drawing/2014/main" id="{40813A7F-464E-4A8D-AFAB-0E6843D6BCA8}"/>
              </a:ext>
            </a:extLst>
          </p:cNvPr>
          <p:cNvCxnSpPr>
            <a:stCxn id="27" idx="0"/>
            <a:endCxn id="11" idx="0"/>
          </p:cNvCxnSpPr>
          <p:nvPr/>
        </p:nvCxnSpPr>
        <p:spPr>
          <a:xfrm rot="16200000" flipH="1" flipV="1">
            <a:off x="5286533" y="826768"/>
            <a:ext cx="188604" cy="7826827"/>
          </a:xfrm>
          <a:prstGeom prst="bentConnector3">
            <a:avLst>
              <a:gd name="adj1" fmla="val -121206"/>
            </a:avLst>
          </a:prstGeom>
          <a:ln>
            <a:tailEnd type="triangle"/>
          </a:ln>
        </p:spPr>
        <p:style>
          <a:lnRef idx="1">
            <a:schemeClr val="accent2"/>
          </a:lnRef>
          <a:fillRef idx="0">
            <a:schemeClr val="accent2"/>
          </a:fillRef>
          <a:effectRef idx="0">
            <a:schemeClr val="accent2"/>
          </a:effectRef>
          <a:fontRef idx="minor">
            <a:schemeClr val="tx1"/>
          </a:fontRef>
        </p:style>
      </p:cxnSp>
      <p:sp>
        <p:nvSpPr>
          <p:cNvPr id="30" name="Rectángulo: esquinas redondeadas 29">
            <a:extLst>
              <a:ext uri="{FF2B5EF4-FFF2-40B4-BE49-F238E27FC236}">
                <a16:creationId xmlns:a16="http://schemas.microsoft.com/office/drawing/2014/main" id="{1E792CFA-B664-4945-825B-466B284B5340}"/>
              </a:ext>
            </a:extLst>
          </p:cNvPr>
          <p:cNvSpPr/>
          <p:nvPr/>
        </p:nvSpPr>
        <p:spPr>
          <a:xfrm>
            <a:off x="1320800" y="5391748"/>
            <a:ext cx="293241" cy="405173"/>
          </a:xfrm>
          <a:prstGeom prst="round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srgbClr val="ED7D31"/>
              </a:solidFill>
              <a:effectLst/>
              <a:uLnTx/>
              <a:uFillTx/>
              <a:latin typeface="Calibri" panose="020F0502020204030204"/>
              <a:ea typeface="+mn-ea"/>
              <a:cs typeface="+mn-cs"/>
            </a:endParaRPr>
          </a:p>
        </p:txBody>
      </p:sp>
      <p:cxnSp>
        <p:nvCxnSpPr>
          <p:cNvPr id="32" name="Conector: angular 31">
            <a:extLst>
              <a:ext uri="{FF2B5EF4-FFF2-40B4-BE49-F238E27FC236}">
                <a16:creationId xmlns:a16="http://schemas.microsoft.com/office/drawing/2014/main" id="{49157A69-06F1-4DAD-B484-A906D03BE1EB}"/>
              </a:ext>
            </a:extLst>
          </p:cNvPr>
          <p:cNvCxnSpPr>
            <a:stCxn id="28" idx="2"/>
            <a:endCxn id="30" idx="2"/>
          </p:cNvCxnSpPr>
          <p:nvPr/>
        </p:nvCxnSpPr>
        <p:spPr>
          <a:xfrm rot="5400000" flipH="1">
            <a:off x="5252919" y="2011424"/>
            <a:ext cx="509017" cy="8080013"/>
          </a:xfrm>
          <a:prstGeom prst="bentConnector3">
            <a:avLst>
              <a:gd name="adj1" fmla="val -44910"/>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97798082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 Tests iniciales</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600" dirty="0"/>
              <a:t>Ejecución de los test básicos definidos por Angular CLI</a:t>
            </a:r>
          </a:p>
          <a:p>
            <a:pPr indent="-228600">
              <a:buFont typeface="Arial" panose="020B0604020202020204" pitchFamily="34" charset="0"/>
              <a:buChar char="•"/>
            </a:pPr>
            <a:r>
              <a:rPr lang="es-ES" sz="2600" dirty="0"/>
              <a:t>ng test</a:t>
            </a:r>
          </a:p>
          <a:p>
            <a:pPr indent="-228600">
              <a:buFont typeface="Arial" panose="020B0604020202020204" pitchFamily="34" charset="0"/>
              <a:buChar char="•"/>
            </a:pPr>
            <a:r>
              <a:rPr lang="es-ES" sz="2600" dirty="0"/>
              <a:t>Configuración y gráficos de </a:t>
            </a:r>
            <a:r>
              <a:rPr lang="es-ES" sz="2600" dirty="0" err="1"/>
              <a:t>coverage</a:t>
            </a:r>
            <a:endParaRPr lang="es-ES" sz="26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50368141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Freeform: Shape 9">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9E28E3B3-0CB2-4964-B367-9424D008F94B}"/>
              </a:ext>
            </a:extLst>
          </p:cNvPr>
          <p:cNvSpPr>
            <a:spLocks noGrp="1"/>
          </p:cNvSpPr>
          <p:nvPr>
            <p:ph type="title"/>
          </p:nvPr>
        </p:nvSpPr>
        <p:spPr>
          <a:xfrm>
            <a:off x="1356919" y="2945523"/>
            <a:ext cx="3928759" cy="2580633"/>
          </a:xfrm>
        </p:spPr>
        <p:txBody>
          <a:bodyPr vert="horz" lIns="91440" tIns="45720" rIns="91440" bIns="45720" rtlCol="0" anchor="t">
            <a:normAutofit/>
          </a:bodyPr>
          <a:lstStyle/>
          <a:p>
            <a:r>
              <a:rPr lang="en-GB" sz="5400" dirty="0"/>
              <a:t>Jasmine JS</a:t>
            </a:r>
            <a:r>
              <a:rPr lang="es-ES" sz="5000" dirty="0"/>
              <a:t> </a:t>
            </a:r>
            <a:endParaRPr lang="en-US" sz="5000" kern="1200" dirty="0">
              <a:solidFill>
                <a:schemeClr val="tx1"/>
              </a:solidFill>
              <a:latin typeface="+mj-lt"/>
              <a:ea typeface="+mj-ea"/>
              <a:cs typeface="+mj-cs"/>
            </a:endParaRPr>
          </a:p>
        </p:txBody>
      </p:sp>
      <p:sp>
        <p:nvSpPr>
          <p:cNvPr id="3" name="Marcador de texto 2">
            <a:extLst>
              <a:ext uri="{FF2B5EF4-FFF2-40B4-BE49-F238E27FC236}">
                <a16:creationId xmlns:a16="http://schemas.microsoft.com/office/drawing/2014/main" id="{5C1562D2-87FA-42E8-BA27-BD2DFD1928C2}"/>
              </a:ext>
            </a:extLst>
          </p:cNvPr>
          <p:cNvSpPr>
            <a:spLocks noGrp="1"/>
          </p:cNvSpPr>
          <p:nvPr>
            <p:ph type="body" idx="1"/>
          </p:nvPr>
        </p:nvSpPr>
        <p:spPr>
          <a:xfrm>
            <a:off x="1331480" y="1234285"/>
            <a:ext cx="5013661" cy="1683292"/>
          </a:xfrm>
        </p:spPr>
        <p:txBody>
          <a:bodyPr vert="horz" lIns="91440" tIns="45720" rIns="91440" bIns="45720" rtlCol="0" anchor="b">
            <a:normAutofit/>
          </a:bodyPr>
          <a:lstStyle/>
          <a:p>
            <a:endParaRPr lang="es-ES" dirty="0">
              <a:solidFill>
                <a:schemeClr val="tx1"/>
              </a:solidFill>
            </a:endParaRPr>
          </a:p>
        </p:txBody>
      </p:sp>
      <p:grpSp>
        <p:nvGrpSpPr>
          <p:cNvPr id="7" name="Group 11">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9"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98120036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Freeform: Shape 16">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6C65B28B-0308-47FD-B7D5-87672E64FCD0}"/>
              </a:ext>
            </a:extLst>
          </p:cNvPr>
          <p:cNvSpPr>
            <a:spLocks noGrp="1"/>
          </p:cNvSpPr>
          <p:nvPr>
            <p:ph type="title"/>
          </p:nvPr>
        </p:nvSpPr>
        <p:spPr>
          <a:xfrm>
            <a:off x="863029" y="1012004"/>
            <a:ext cx="3416158" cy="4795408"/>
          </a:xfrm>
        </p:spPr>
        <p:txBody>
          <a:bodyPr>
            <a:normAutofit/>
          </a:bodyPr>
          <a:lstStyle/>
          <a:p>
            <a:r>
              <a:rPr lang="es-ES">
                <a:solidFill>
                  <a:srgbClr val="FFFFFF"/>
                </a:solidFill>
              </a:rPr>
              <a:t>Instalación en NodeJS</a:t>
            </a:r>
          </a:p>
        </p:txBody>
      </p:sp>
      <p:graphicFrame>
        <p:nvGraphicFramePr>
          <p:cNvPr id="12" name="Marcador de contenido 9">
            <a:extLst>
              <a:ext uri="{FF2B5EF4-FFF2-40B4-BE49-F238E27FC236}">
                <a16:creationId xmlns:a16="http://schemas.microsoft.com/office/drawing/2014/main" id="{8CA3026C-768F-4188-8AD8-E97EE15BEDCF}"/>
              </a:ext>
            </a:extLst>
          </p:cNvPr>
          <p:cNvGraphicFramePr>
            <a:graphicFrameLocks noGrp="1"/>
          </p:cNvGraphicFramePr>
          <p:nvPr>
            <p:ph idx="1"/>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5820971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F10070-3899-46BD-8D27-89C47A686093}"/>
              </a:ext>
            </a:extLst>
          </p:cNvPr>
          <p:cNvSpPr>
            <a:spLocks noGrp="1"/>
          </p:cNvSpPr>
          <p:nvPr>
            <p:ph type="title"/>
          </p:nvPr>
        </p:nvSpPr>
        <p:spPr>
          <a:xfrm>
            <a:off x="1136428" y="627564"/>
            <a:ext cx="7474172" cy="1325563"/>
          </a:xfrm>
        </p:spPr>
        <p:txBody>
          <a:bodyPr>
            <a:normAutofit/>
          </a:bodyPr>
          <a:lstStyle/>
          <a:p>
            <a:r>
              <a:rPr lang="es-ES"/>
              <a:t>Elementos básicos de Jasmine </a:t>
            </a:r>
          </a:p>
        </p:txBody>
      </p:sp>
      <p:sp>
        <p:nvSpPr>
          <p:cNvPr id="4" name="Marcador de contenido 3">
            <a:extLst>
              <a:ext uri="{FF2B5EF4-FFF2-40B4-BE49-F238E27FC236}">
                <a16:creationId xmlns:a16="http://schemas.microsoft.com/office/drawing/2014/main" id="{D0978426-2151-40D4-BE5B-D351FF497CF4}"/>
              </a:ext>
            </a:extLst>
          </p:cNvPr>
          <p:cNvSpPr>
            <a:spLocks noGrp="1"/>
          </p:cNvSpPr>
          <p:nvPr>
            <p:ph idx="1"/>
          </p:nvPr>
        </p:nvSpPr>
        <p:spPr>
          <a:xfrm>
            <a:off x="956089" y="2072535"/>
            <a:ext cx="7372571" cy="3855927"/>
          </a:xfrm>
        </p:spPr>
        <p:txBody>
          <a:bodyPr anchor="ctr">
            <a:noAutofit/>
          </a:bodyPr>
          <a:lstStyle/>
          <a:p>
            <a:r>
              <a:rPr lang="es-ES" sz="1800"/>
              <a:t>Suite (</a:t>
            </a:r>
            <a:r>
              <a:rPr lang="bin-NG" sz="1800"/>
              <a:t>describe</a:t>
            </a:r>
            <a:r>
              <a:rPr lang="es-ES" sz="1800"/>
              <a:t>) </a:t>
            </a:r>
          </a:p>
          <a:p>
            <a:pPr lvl="1"/>
            <a:r>
              <a:rPr lang="es-ES" sz="1800"/>
              <a:t>Una suite es el punto de partida de los casos de prueba de Jasmine, en realidad se denomina descripción de la función jazmín global. Puede tener dos parámetros, un valor de cadena que describe la demanda y una función que implementa la demanda. </a:t>
            </a:r>
          </a:p>
          <a:p>
            <a:endParaRPr lang="es-ES" sz="1800"/>
          </a:p>
          <a:p>
            <a:r>
              <a:rPr lang="es-ES" sz="1800"/>
              <a:t>  Especulación (</a:t>
            </a:r>
            <a:r>
              <a:rPr lang="bin-NG" sz="1800"/>
              <a:t>it</a:t>
            </a:r>
            <a:r>
              <a:rPr lang="es-ES" sz="1800"/>
              <a:t>) </a:t>
            </a:r>
          </a:p>
          <a:p>
            <a:pPr lvl="1"/>
            <a:r>
              <a:rPr lang="es-ES" sz="1800"/>
              <a:t>Al igual que las suites, una especulación comienza con una cadena que puede ser el título de la demanda y una función donde escribimos las pruebas.  </a:t>
            </a:r>
          </a:p>
          <a:p>
            <a:pPr lvl="1"/>
            <a:r>
              <a:rPr lang="es-ES" sz="1800"/>
              <a:t>Una especulación puede contener una o más expectativas (</a:t>
            </a:r>
            <a:r>
              <a:rPr lang="bin-NG" sz="1800"/>
              <a:t>expect</a:t>
            </a:r>
            <a:r>
              <a:rPr lang="es-ES" sz="1800"/>
              <a:t>) que prueben el estado de nuestro código</a:t>
            </a:r>
            <a:endParaRPr lang="es-ES" sz="1800" dirty="0"/>
          </a:p>
        </p:txBody>
      </p:sp>
      <p:sp>
        <p:nvSpPr>
          <p:cNvPr id="18" name="Rectangle 17">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Oval 19">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5" name="Graphic 14">
            <a:extLst>
              <a:ext uri="{FF2B5EF4-FFF2-40B4-BE49-F238E27FC236}">
                <a16:creationId xmlns:a16="http://schemas.microsoft.com/office/drawing/2014/main" id="{969A8E08-6235-4799-9442-3082FF1F874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13987" y="2857501"/>
            <a:ext cx="1142998" cy="1142998"/>
          </a:xfrm>
          <a:prstGeom prst="rect">
            <a:avLst/>
          </a:prstGeom>
        </p:spPr>
      </p:pic>
    </p:spTree>
    <p:extLst>
      <p:ext uri="{BB962C8B-B14F-4D97-AF65-F5344CB8AC3E}">
        <p14:creationId xmlns:p14="http://schemas.microsoft.com/office/powerpoint/2010/main" val="6658162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A7EC839E-9347-4DA8-B78A-606DEAE90000}"/>
              </a:ext>
            </a:extLst>
          </p:cNvPr>
          <p:cNvSpPr>
            <a:spLocks noGrp="1"/>
          </p:cNvSpPr>
          <p:nvPr>
            <p:ph type="title"/>
          </p:nvPr>
        </p:nvSpPr>
        <p:spPr>
          <a:xfrm>
            <a:off x="7859437" y="957695"/>
            <a:ext cx="3494362" cy="4930246"/>
          </a:xfrm>
        </p:spPr>
        <p:txBody>
          <a:bodyPr>
            <a:normAutofit/>
          </a:bodyPr>
          <a:lstStyle/>
          <a:p>
            <a:pPr algn="r"/>
            <a:r>
              <a:rPr lang="es-ES" dirty="0">
                <a:solidFill>
                  <a:schemeClr val="accent1"/>
                </a:solidFill>
              </a:rPr>
              <a:t>Ficheros </a:t>
            </a:r>
            <a:r>
              <a:rPr lang="es-ES" i="1" dirty="0">
                <a:solidFill>
                  <a:schemeClr val="accent1"/>
                </a:solidFill>
              </a:rPr>
              <a:t>.</a:t>
            </a:r>
            <a:r>
              <a:rPr lang="es-ES" i="1" dirty="0" err="1">
                <a:solidFill>
                  <a:schemeClr val="accent1"/>
                </a:solidFill>
              </a:rPr>
              <a:t>spec</a:t>
            </a:r>
            <a:r>
              <a:rPr lang="es-ES" dirty="0">
                <a:solidFill>
                  <a:schemeClr val="accent1"/>
                </a:solidFill>
              </a:rPr>
              <a:t> </a:t>
            </a:r>
          </a:p>
        </p:txBody>
      </p:sp>
      <p:sp>
        <p:nvSpPr>
          <p:cNvPr id="3" name="Marcador de contenido 2">
            <a:extLst>
              <a:ext uri="{FF2B5EF4-FFF2-40B4-BE49-F238E27FC236}">
                <a16:creationId xmlns:a16="http://schemas.microsoft.com/office/drawing/2014/main" id="{EFCC43EA-5CD7-484D-ACE1-B8839FA7F1ED}"/>
              </a:ext>
            </a:extLst>
          </p:cNvPr>
          <p:cNvSpPr>
            <a:spLocks noGrp="1"/>
          </p:cNvSpPr>
          <p:nvPr>
            <p:ph idx="1"/>
          </p:nvPr>
        </p:nvSpPr>
        <p:spPr>
          <a:xfrm>
            <a:off x="857266" y="963877"/>
            <a:ext cx="6377769" cy="4930246"/>
          </a:xfrm>
        </p:spPr>
        <p:txBody>
          <a:bodyPr anchor="ctr">
            <a:normAutofit/>
          </a:bodyPr>
          <a:lstStyle/>
          <a:p>
            <a:r>
              <a:rPr lang="es-ES" sz="2000" dirty="0"/>
              <a:t>Se crean utilizando la sintaxis de Jasmine </a:t>
            </a:r>
          </a:p>
          <a:p>
            <a:pPr marL="0" indent="0">
              <a:buNone/>
            </a:pPr>
            <a:r>
              <a:rPr lang="es-ES" sz="2000" b="1" dirty="0"/>
              <a:t>describe ("Descripción de la suite de pruebas", () =&gt; { </a:t>
            </a:r>
          </a:p>
          <a:p>
            <a:pPr marL="457200" lvl="1" indent="0">
              <a:buNone/>
            </a:pPr>
            <a:r>
              <a:rPr lang="es-ES" sz="2000" b="1" dirty="0" err="1"/>
              <a:t>it</a:t>
            </a:r>
            <a:r>
              <a:rPr lang="es-ES" sz="2000" b="1" dirty="0"/>
              <a:t> ("Descripción de la prueba 1, () =&gt; {}: </a:t>
            </a:r>
            <a:r>
              <a:rPr lang="es-ES" sz="2000" b="1" dirty="0" err="1"/>
              <a:t>boolean</a:t>
            </a:r>
            <a:r>
              <a:rPr lang="es-ES" sz="2000" b="1" dirty="0"/>
              <a:t> {}) </a:t>
            </a:r>
          </a:p>
          <a:p>
            <a:pPr marL="457200" lvl="1" indent="0">
              <a:buNone/>
            </a:pPr>
            <a:r>
              <a:rPr lang="es-ES" sz="2000" b="1" dirty="0" err="1"/>
              <a:t>it</a:t>
            </a:r>
            <a:r>
              <a:rPr lang="es-ES" sz="2000" b="1" dirty="0"/>
              <a:t> ("Descripción de la prueba 2, () =&gt; {}: </a:t>
            </a:r>
            <a:r>
              <a:rPr lang="es-ES" sz="2000" b="1" dirty="0" err="1"/>
              <a:t>boolean</a:t>
            </a:r>
            <a:r>
              <a:rPr lang="es-ES" sz="2000" b="1" dirty="0"/>
              <a:t> {}) </a:t>
            </a:r>
          </a:p>
          <a:p>
            <a:pPr marL="0" indent="0">
              <a:buNone/>
            </a:pPr>
            <a:r>
              <a:rPr lang="es-ES" sz="2000" b="1" dirty="0"/>
              <a:t>}) </a:t>
            </a:r>
          </a:p>
          <a:p>
            <a:pPr marL="0" indent="0">
              <a:buNone/>
            </a:pPr>
            <a:r>
              <a:rPr lang="es-ES" sz="2000" dirty="0"/>
              <a:t>Modificaciones</a:t>
            </a:r>
          </a:p>
          <a:p>
            <a:pPr marL="0" indent="0">
              <a:buNone/>
            </a:pPr>
            <a:r>
              <a:rPr lang="es-ES" sz="2000" dirty="0"/>
              <a:t>	describe</a:t>
            </a:r>
          </a:p>
          <a:p>
            <a:pPr marL="1371600" lvl="3" indent="0">
              <a:buNone/>
            </a:pPr>
            <a:r>
              <a:rPr lang="es-ES" dirty="0" err="1"/>
              <a:t>fdescribe</a:t>
            </a:r>
            <a:r>
              <a:rPr lang="es-ES" dirty="0"/>
              <a:t>: fija el foco en una suite concreta </a:t>
            </a:r>
          </a:p>
          <a:p>
            <a:pPr marL="1371600" lvl="3" indent="0">
              <a:buNone/>
            </a:pPr>
            <a:r>
              <a:rPr lang="es-ES" dirty="0" err="1"/>
              <a:t>xdescribe</a:t>
            </a:r>
            <a:r>
              <a:rPr lang="es-ES" dirty="0"/>
              <a:t>: excluye una suite concreta </a:t>
            </a:r>
          </a:p>
          <a:p>
            <a:pPr marL="0" indent="0">
              <a:buNone/>
            </a:pPr>
            <a:r>
              <a:rPr lang="es-ES" sz="2000" dirty="0"/>
              <a:t> 	</a:t>
            </a:r>
            <a:r>
              <a:rPr lang="es-ES" sz="2000" dirty="0" err="1"/>
              <a:t>it</a:t>
            </a:r>
            <a:endParaRPr lang="es-ES" sz="2000" dirty="0"/>
          </a:p>
          <a:p>
            <a:pPr marL="1371600" lvl="3" indent="0">
              <a:buNone/>
            </a:pPr>
            <a:r>
              <a:rPr lang="es-ES" sz="2000" dirty="0" err="1"/>
              <a:t>fit</a:t>
            </a:r>
            <a:r>
              <a:rPr lang="es-ES" sz="2000" dirty="0"/>
              <a:t>: fija el foco en una especulación concreta </a:t>
            </a:r>
          </a:p>
          <a:p>
            <a:pPr marL="1371600" lvl="3" indent="0">
              <a:buNone/>
            </a:pPr>
            <a:r>
              <a:rPr lang="es-ES" sz="2000" dirty="0" err="1"/>
              <a:t>xit</a:t>
            </a:r>
            <a:r>
              <a:rPr lang="es-ES" sz="2000" dirty="0"/>
              <a:t>: excluye una especulación concreta </a:t>
            </a:r>
          </a:p>
          <a:p>
            <a:pPr marL="0" indent="0">
              <a:buNone/>
            </a:pPr>
            <a:endParaRPr lang="es-ES" sz="2000" dirty="0"/>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8571" y="2209249"/>
            <a:ext cx="0" cy="2506648"/>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839531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9B5FAB-B664-46E7-AE6A-6EB4657A12AD}"/>
              </a:ext>
            </a:extLst>
          </p:cNvPr>
          <p:cNvSpPr>
            <a:spLocks noGrp="1"/>
          </p:cNvSpPr>
          <p:nvPr>
            <p:ph type="title"/>
          </p:nvPr>
        </p:nvSpPr>
        <p:spPr>
          <a:xfrm>
            <a:off x="916940" y="602164"/>
            <a:ext cx="7474172" cy="1325563"/>
          </a:xfrm>
        </p:spPr>
        <p:txBody>
          <a:bodyPr>
            <a:normAutofit/>
          </a:bodyPr>
          <a:lstStyle/>
          <a:p>
            <a:r>
              <a:rPr lang="es-ES" dirty="0"/>
              <a:t>Expectativa</a:t>
            </a:r>
          </a:p>
        </p:txBody>
      </p:sp>
      <p:sp>
        <p:nvSpPr>
          <p:cNvPr id="16" name="Marcador de contenido 2">
            <a:extLst>
              <a:ext uri="{FF2B5EF4-FFF2-40B4-BE49-F238E27FC236}">
                <a16:creationId xmlns:a16="http://schemas.microsoft.com/office/drawing/2014/main" id="{7DAF9A84-8381-446E-9056-82A235ACBDCB}"/>
              </a:ext>
            </a:extLst>
          </p:cNvPr>
          <p:cNvSpPr>
            <a:spLocks noGrp="1"/>
          </p:cNvSpPr>
          <p:nvPr>
            <p:ph idx="1"/>
          </p:nvPr>
        </p:nvSpPr>
        <p:spPr>
          <a:xfrm>
            <a:off x="916940" y="1779168"/>
            <a:ext cx="7118571" cy="2453354"/>
          </a:xfrm>
        </p:spPr>
        <p:txBody>
          <a:bodyPr anchor="ctr">
            <a:normAutofit/>
          </a:bodyPr>
          <a:lstStyle/>
          <a:p>
            <a:pPr fontAlgn="base"/>
            <a:r>
              <a:rPr lang="es-ES" sz="2200" dirty="0"/>
              <a:t>En las funciones </a:t>
            </a:r>
            <a:r>
              <a:rPr lang="es-ES" sz="2200" dirty="0" err="1"/>
              <a:t>it</a:t>
            </a:r>
            <a:r>
              <a:rPr lang="es-ES" sz="2200" dirty="0"/>
              <a:t> se utiliza el método </a:t>
            </a:r>
            <a:r>
              <a:rPr lang="es-ES" sz="2200" dirty="0" err="1"/>
              <a:t>expect</a:t>
            </a:r>
            <a:r>
              <a:rPr lang="es-ES" sz="2200" dirty="0"/>
              <a:t>("</a:t>
            </a:r>
            <a:r>
              <a:rPr lang="es-ES" sz="2200" dirty="0" err="1"/>
              <a:t>expresion</a:t>
            </a:r>
            <a:r>
              <a:rPr lang="es-ES" sz="2200" dirty="0"/>
              <a:t>") que define las expectativas de la prueba sobre una determinada expresión o variable </a:t>
            </a:r>
          </a:p>
          <a:p>
            <a:pPr fontAlgn="base"/>
            <a:r>
              <a:rPr lang="es-ES" sz="2200" dirty="0"/>
              <a:t> Una expectativa comienza con la función </a:t>
            </a:r>
            <a:r>
              <a:rPr lang="es-ES" sz="2200" dirty="0" err="1"/>
              <a:t>expect</a:t>
            </a:r>
            <a:r>
              <a:rPr lang="es-ES" sz="2200" dirty="0"/>
              <a:t>().  </a:t>
            </a:r>
          </a:p>
          <a:p>
            <a:pPr fontAlgn="base"/>
            <a:r>
              <a:rPr lang="es-ES" sz="2200" dirty="0"/>
              <a:t>Toma un valor y llama al cotejo (</a:t>
            </a:r>
            <a:r>
              <a:rPr lang="es-ES" sz="2200" dirty="0" err="1"/>
              <a:t>matcher</a:t>
            </a:r>
            <a:r>
              <a:rPr lang="es-ES" sz="2200" dirty="0"/>
              <a:t>) para comprobar si la expectativa se ha cumplido. </a:t>
            </a:r>
          </a:p>
        </p:txBody>
      </p:sp>
      <p:sp>
        <p:nvSpPr>
          <p:cNvPr id="17" name="Rectangle 9">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1">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Graphic 6">
            <a:extLst>
              <a:ext uri="{FF2B5EF4-FFF2-40B4-BE49-F238E27FC236}">
                <a16:creationId xmlns:a16="http://schemas.microsoft.com/office/drawing/2014/main" id="{757F2036-4AEA-4860-BA70-3687454BEC6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13987" y="2857501"/>
            <a:ext cx="1142998" cy="1142998"/>
          </a:xfrm>
          <a:prstGeom prst="rect">
            <a:avLst/>
          </a:prstGeom>
        </p:spPr>
      </p:pic>
      <p:sp>
        <p:nvSpPr>
          <p:cNvPr id="4" name="Rectángulo 3">
            <a:extLst>
              <a:ext uri="{FF2B5EF4-FFF2-40B4-BE49-F238E27FC236}">
                <a16:creationId xmlns:a16="http://schemas.microsoft.com/office/drawing/2014/main" id="{F788E454-7CD7-4831-AF8D-7060BB364B1D}"/>
              </a:ext>
            </a:extLst>
          </p:cNvPr>
          <p:cNvSpPr/>
          <p:nvPr/>
        </p:nvSpPr>
        <p:spPr>
          <a:xfrm>
            <a:off x="3786838" y="5216877"/>
            <a:ext cx="5128562" cy="9233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al resultado puede concatenársele la definición de la evaluación a realizar gracias al conjunto de métodos soportados en el </a:t>
            </a:r>
            <a:r>
              <a:rPr kumimoji="0" lang="es-ES" sz="1800" b="0" i="1" u="none" strike="noStrike" kern="1200" cap="none" spc="0" normalizeH="0" baseline="0" noProof="0" dirty="0" err="1">
                <a:ln>
                  <a:noFill/>
                </a:ln>
                <a:solidFill>
                  <a:srgbClr val="000000"/>
                </a:solidFill>
                <a:effectLst/>
                <a:uLnTx/>
                <a:uFillTx/>
                <a:latin typeface="Calibri" panose="020F0502020204030204" pitchFamily="34" charset="0"/>
                <a:ea typeface="+mn-ea"/>
                <a:cs typeface="+mn-cs"/>
              </a:rPr>
              <a:t>framework</a:t>
            </a:r>
            <a:r>
              <a:rPr kumimoji="0" lang="es-ES" sz="18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 </a:t>
            </a:r>
            <a:r>
              <a:rPr kumimoji="0" lang="es-E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Jasmine </a:t>
            </a:r>
            <a:endParaRPr kumimoji="0" lang="es-E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8" name="Conector: angular 7">
            <a:extLst>
              <a:ext uri="{FF2B5EF4-FFF2-40B4-BE49-F238E27FC236}">
                <a16:creationId xmlns:a16="http://schemas.microsoft.com/office/drawing/2014/main" id="{EFB54EF6-B949-48F0-A924-8A27C8F6FE45}"/>
              </a:ext>
            </a:extLst>
          </p:cNvPr>
          <p:cNvCxnSpPr>
            <a:cxnSpLocks/>
            <a:stCxn id="4" idx="0"/>
            <a:endCxn id="9" idx="3"/>
          </p:cNvCxnSpPr>
          <p:nvPr/>
        </p:nvCxnSpPr>
        <p:spPr>
          <a:xfrm rot="16200000" flipV="1">
            <a:off x="5544461" y="4410219"/>
            <a:ext cx="533126" cy="108019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ángulo 8">
            <a:extLst>
              <a:ext uri="{FF2B5EF4-FFF2-40B4-BE49-F238E27FC236}">
                <a16:creationId xmlns:a16="http://schemas.microsoft.com/office/drawing/2014/main" id="{0863C7E3-75FD-493A-A5D3-70D1EF55E3D6}"/>
              </a:ext>
            </a:extLst>
          </p:cNvPr>
          <p:cNvSpPr/>
          <p:nvPr/>
        </p:nvSpPr>
        <p:spPr>
          <a:xfrm>
            <a:off x="1282273" y="4499085"/>
            <a:ext cx="3988656" cy="369332"/>
          </a:xfrm>
          <a:prstGeom prst="rect">
            <a:avLst/>
          </a:prstGeom>
        </p:spPr>
        <p:style>
          <a:lnRef idx="1">
            <a:schemeClr val="accent5"/>
          </a:lnRef>
          <a:fillRef idx="3">
            <a:schemeClr val="accent5"/>
          </a:fillRef>
          <a:effectRef idx="2">
            <a:schemeClr val="accent5"/>
          </a:effectRef>
          <a:fontRef idx="minor">
            <a:schemeClr val="lt1"/>
          </a:fontRef>
        </p:style>
        <p:txBody>
          <a:bodyPr wrap="none">
            <a:spAutoFit/>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bin-NG" sz="1800" b="0" i="0" u="none" strike="noStrike" kern="1200" cap="none" spc="0" normalizeH="0" baseline="0" noProof="0" dirty="0">
                <a:ln>
                  <a:noFill/>
                </a:ln>
                <a:solidFill>
                  <a:prstClr val="white"/>
                </a:solidFill>
                <a:effectLst/>
                <a:uLnTx/>
                <a:uFillTx/>
                <a:latin typeface="Calibri" panose="020F0502020204030204"/>
                <a:ea typeface="+mn-ea"/>
                <a:cs typeface="+mn-cs"/>
              </a:rPr>
              <a:t>expect(variable).toEqual(valorEsperado</a:t>
            </a: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Tree>
    <p:extLst>
      <p:ext uri="{BB962C8B-B14F-4D97-AF65-F5344CB8AC3E}">
        <p14:creationId xmlns:p14="http://schemas.microsoft.com/office/powerpoint/2010/main" val="34336357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77A6FFB0-FA79-45DD-BEFC-A61FE1D475C3}"/>
              </a:ext>
            </a:extLst>
          </p:cNvPr>
          <p:cNvPicPr>
            <a:picLocks noChangeAspect="1"/>
          </p:cNvPicPr>
          <p:nvPr/>
        </p:nvPicPr>
        <p:blipFill>
          <a:blip r:embed="rId2"/>
          <a:stretch>
            <a:fillRect/>
          </a:stretch>
        </p:blipFill>
        <p:spPr>
          <a:xfrm>
            <a:off x="548991" y="556590"/>
            <a:ext cx="6631828" cy="4955367"/>
          </a:xfrm>
          <a:prstGeom prst="rect">
            <a:avLst/>
          </a:prstGeom>
        </p:spPr>
      </p:pic>
      <p:graphicFrame>
        <p:nvGraphicFramePr>
          <p:cNvPr id="7" name="Tabla 6">
            <a:extLst>
              <a:ext uri="{FF2B5EF4-FFF2-40B4-BE49-F238E27FC236}">
                <a16:creationId xmlns:a16="http://schemas.microsoft.com/office/drawing/2014/main" id="{01ECA3BF-CB91-4E05-A432-BE869422198E}"/>
              </a:ext>
            </a:extLst>
          </p:cNvPr>
          <p:cNvGraphicFramePr>
            <a:graphicFrameLocks noGrp="1"/>
          </p:cNvGraphicFramePr>
          <p:nvPr>
            <p:extLst>
              <p:ext uri="{D42A27DB-BD31-4B8C-83A1-F6EECF244321}">
                <p14:modId xmlns:p14="http://schemas.microsoft.com/office/powerpoint/2010/main" val="1041826804"/>
              </p:ext>
            </p:extLst>
          </p:nvPr>
        </p:nvGraphicFramePr>
        <p:xfrm>
          <a:off x="7558689" y="1207807"/>
          <a:ext cx="4084320" cy="952500"/>
        </p:xfrm>
        <a:graphic>
          <a:graphicData uri="http://schemas.openxmlformats.org/drawingml/2006/table">
            <a:tbl>
              <a:tblPr/>
              <a:tblGrid>
                <a:gridCol w="787400">
                  <a:extLst>
                    <a:ext uri="{9D8B030D-6E8A-4147-A177-3AD203B41FA5}">
                      <a16:colId xmlns:a16="http://schemas.microsoft.com/office/drawing/2014/main" val="1179255248"/>
                    </a:ext>
                  </a:extLst>
                </a:gridCol>
                <a:gridCol w="787400">
                  <a:extLst>
                    <a:ext uri="{9D8B030D-6E8A-4147-A177-3AD203B41FA5}">
                      <a16:colId xmlns:a16="http://schemas.microsoft.com/office/drawing/2014/main" val="2441554664"/>
                    </a:ext>
                  </a:extLst>
                </a:gridCol>
                <a:gridCol w="2509520">
                  <a:extLst>
                    <a:ext uri="{9D8B030D-6E8A-4147-A177-3AD203B41FA5}">
                      <a16:colId xmlns:a16="http://schemas.microsoft.com/office/drawing/2014/main" val="508570554"/>
                    </a:ext>
                  </a:extLst>
                </a:gridCol>
              </a:tblGrid>
              <a:tr h="190500">
                <a:tc gridSpan="2">
                  <a:txBody>
                    <a:bodyPr/>
                    <a:lstStyle/>
                    <a:p>
                      <a:pPr algn="ctr"/>
                      <a:r>
                        <a:rPr lang="es-ES" sz="1000" b="1">
                          <a:solidFill>
                            <a:srgbClr val="FFFFFF"/>
                          </a:solidFill>
                          <a:effectLst/>
                          <a:latin typeface="inherit"/>
                        </a:rPr>
                        <a:t>Curso</a:t>
                      </a:r>
                      <a:endParaRPr lang="es-ES" sz="1100">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AEC7"/>
                    </a:solidFill>
                  </a:tcPr>
                </a:tc>
                <a:tc hMerge="1">
                  <a:txBody>
                    <a:bodyPr/>
                    <a:lstStyle/>
                    <a:p>
                      <a:endParaRPr lang="es-ES"/>
                    </a:p>
                  </a:txBody>
                  <a:tcPr/>
                </a:tc>
                <a:tc>
                  <a:txBody>
                    <a:bodyPr/>
                    <a:lstStyle/>
                    <a:p>
                      <a:pPr algn="ctr"/>
                      <a:r>
                        <a:rPr lang="es-ES" sz="1000" b="1">
                          <a:effectLst/>
                          <a:latin typeface="inherit"/>
                        </a:rPr>
                        <a:t>Pruebas Unitarias con Jasmine para Angular</a:t>
                      </a:r>
                      <a:endParaRPr lang="es-ES" sz="1100">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03608976"/>
                  </a:ext>
                </a:extLst>
              </a:tr>
              <a:tr h="190500">
                <a:tc gridSpan="2">
                  <a:txBody>
                    <a:bodyPr/>
                    <a:lstStyle/>
                    <a:p>
                      <a:pPr algn="ctr"/>
                      <a:r>
                        <a:rPr lang="es-ES" sz="1000" b="1">
                          <a:solidFill>
                            <a:srgbClr val="FFFFFF"/>
                          </a:solidFill>
                          <a:effectLst/>
                          <a:latin typeface="inherit"/>
                        </a:rPr>
                        <a:t>Carpeta</a:t>
                      </a:r>
                      <a:endParaRPr lang="es-ES" sz="1100">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AEC7"/>
                    </a:solidFill>
                  </a:tcPr>
                </a:tc>
                <a:tc hMerge="1">
                  <a:txBody>
                    <a:bodyPr/>
                    <a:lstStyle/>
                    <a:p>
                      <a:endParaRPr lang="es-ES"/>
                    </a:p>
                  </a:txBody>
                  <a:tcPr/>
                </a:tc>
                <a:tc>
                  <a:txBody>
                    <a:bodyPr/>
                    <a:lstStyle/>
                    <a:p>
                      <a:pPr algn="l"/>
                      <a:r>
                        <a:rPr lang="es-ES" sz="1000">
                          <a:solidFill>
                            <a:srgbClr val="000000"/>
                          </a:solidFill>
                          <a:effectLst/>
                          <a:latin typeface="inherit"/>
                        </a:rPr>
                        <a:t>287-Pruebas Unitarias con Jasmine para Angular</a:t>
                      </a:r>
                      <a:endParaRPr lang="es-ES" sz="1100">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7F6"/>
                    </a:solidFill>
                  </a:tcPr>
                </a:tc>
                <a:extLst>
                  <a:ext uri="{0D108BD9-81ED-4DB2-BD59-A6C34878D82A}">
                    <a16:rowId xmlns:a16="http://schemas.microsoft.com/office/drawing/2014/main" val="1691687276"/>
                  </a:ext>
                </a:extLst>
              </a:tr>
              <a:tr h="190500">
                <a:tc gridSpan="2">
                  <a:txBody>
                    <a:bodyPr/>
                    <a:lstStyle/>
                    <a:p>
                      <a:pPr algn="ctr"/>
                      <a:r>
                        <a:rPr lang="es-ES" sz="1000" b="1">
                          <a:solidFill>
                            <a:srgbClr val="FFFFFF"/>
                          </a:solidFill>
                          <a:effectLst/>
                          <a:latin typeface="inherit"/>
                        </a:rPr>
                        <a:t>Cliente</a:t>
                      </a:r>
                      <a:endParaRPr lang="es-ES" sz="1100">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AEC7"/>
                    </a:solidFill>
                  </a:tcPr>
                </a:tc>
                <a:tc hMerge="1">
                  <a:txBody>
                    <a:bodyPr/>
                    <a:lstStyle/>
                    <a:p>
                      <a:endParaRPr lang="es-ES"/>
                    </a:p>
                  </a:txBody>
                  <a:tcPr/>
                </a:tc>
                <a:tc>
                  <a:txBody>
                    <a:bodyPr/>
                    <a:lstStyle/>
                    <a:p>
                      <a:pPr algn="l"/>
                      <a:r>
                        <a:rPr lang="es-ES" sz="1000">
                          <a:solidFill>
                            <a:srgbClr val="000000"/>
                          </a:solidFill>
                          <a:effectLst/>
                          <a:latin typeface="inherit"/>
                        </a:rPr>
                        <a:t>Viewnext</a:t>
                      </a:r>
                      <a:endParaRPr lang="es-ES" sz="1100">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41749697"/>
                  </a:ext>
                </a:extLst>
              </a:tr>
              <a:tr h="190500">
                <a:tc rowSpan="2">
                  <a:txBody>
                    <a:bodyPr/>
                    <a:lstStyle/>
                    <a:p>
                      <a:pPr algn="ctr"/>
                      <a:r>
                        <a:rPr lang="es-ES" sz="1000" b="1">
                          <a:solidFill>
                            <a:srgbClr val="FFFFFF"/>
                          </a:solidFill>
                          <a:effectLst/>
                          <a:latin typeface="inherit"/>
                        </a:rPr>
                        <a:t>Alumno</a:t>
                      </a:r>
                      <a:endParaRPr lang="es-ES" sz="1100">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AEC7"/>
                    </a:solidFill>
                  </a:tcPr>
                </a:tc>
                <a:tc>
                  <a:txBody>
                    <a:bodyPr/>
                    <a:lstStyle/>
                    <a:p>
                      <a:pPr algn="ctr"/>
                      <a:r>
                        <a:rPr lang="es-ES" sz="1000" b="1">
                          <a:solidFill>
                            <a:srgbClr val="FFFFFF"/>
                          </a:solidFill>
                          <a:effectLst/>
                          <a:latin typeface="inherit"/>
                        </a:rPr>
                        <a:t>Usuario</a:t>
                      </a:r>
                      <a:endParaRPr lang="es-ES" sz="1100">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AEC7"/>
                    </a:solidFill>
                  </a:tcPr>
                </a:tc>
                <a:tc>
                  <a:txBody>
                    <a:bodyPr/>
                    <a:lstStyle/>
                    <a:p>
                      <a:pPr algn="l"/>
                      <a:r>
                        <a:rPr lang="es-ES" sz="1000">
                          <a:solidFill>
                            <a:srgbClr val="000000"/>
                          </a:solidFill>
                          <a:effectLst/>
                          <a:latin typeface="inherit"/>
                        </a:rPr>
                        <a:t>alumno287</a:t>
                      </a:r>
                      <a:endParaRPr lang="es-ES" sz="1100">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7F6"/>
                    </a:solidFill>
                  </a:tcPr>
                </a:tc>
                <a:extLst>
                  <a:ext uri="{0D108BD9-81ED-4DB2-BD59-A6C34878D82A}">
                    <a16:rowId xmlns:a16="http://schemas.microsoft.com/office/drawing/2014/main" val="2393421922"/>
                  </a:ext>
                </a:extLst>
              </a:tr>
              <a:tr h="190500">
                <a:tc vMerge="1">
                  <a:txBody>
                    <a:bodyPr/>
                    <a:lstStyle/>
                    <a:p>
                      <a:endParaRPr lang="es-ES"/>
                    </a:p>
                  </a:txBody>
                  <a:tcPr/>
                </a:tc>
                <a:tc>
                  <a:txBody>
                    <a:bodyPr/>
                    <a:lstStyle/>
                    <a:p>
                      <a:pPr algn="ctr"/>
                      <a:r>
                        <a:rPr lang="es-ES" sz="1000" b="1">
                          <a:solidFill>
                            <a:srgbClr val="FFFFFF"/>
                          </a:solidFill>
                          <a:effectLst/>
                          <a:latin typeface="inherit"/>
                        </a:rPr>
                        <a:t>Contraseña</a:t>
                      </a:r>
                      <a:endParaRPr lang="es-ES" sz="1100">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AEC7"/>
                    </a:solidFill>
                  </a:tcPr>
                </a:tc>
                <a:tc>
                  <a:txBody>
                    <a:bodyPr/>
                    <a:lstStyle/>
                    <a:p>
                      <a:pPr algn="l"/>
                      <a:r>
                        <a:rPr lang="es-ES" sz="1000" dirty="0">
                          <a:solidFill>
                            <a:srgbClr val="000000"/>
                          </a:solidFill>
                          <a:effectLst/>
                          <a:latin typeface="inherit"/>
                        </a:rPr>
                        <a:t>0Elc100</a:t>
                      </a:r>
                      <a:endParaRPr lang="es-ES" sz="1100" dirty="0">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7F6"/>
                    </a:solidFill>
                  </a:tcPr>
                </a:tc>
                <a:extLst>
                  <a:ext uri="{0D108BD9-81ED-4DB2-BD59-A6C34878D82A}">
                    <a16:rowId xmlns:a16="http://schemas.microsoft.com/office/drawing/2014/main" val="2537473803"/>
                  </a:ext>
                </a:extLst>
              </a:tr>
            </a:tbl>
          </a:graphicData>
        </a:graphic>
      </p:graphicFrame>
      <p:pic>
        <p:nvPicPr>
          <p:cNvPr id="10" name="Imagen 9">
            <a:extLst>
              <a:ext uri="{FF2B5EF4-FFF2-40B4-BE49-F238E27FC236}">
                <a16:creationId xmlns:a16="http://schemas.microsoft.com/office/drawing/2014/main" id="{37BEAB34-EED5-48B8-84D1-739BCABE8B88}"/>
              </a:ext>
            </a:extLst>
          </p:cNvPr>
          <p:cNvPicPr>
            <a:picLocks noChangeAspect="1"/>
          </p:cNvPicPr>
          <p:nvPr/>
        </p:nvPicPr>
        <p:blipFill>
          <a:blip r:embed="rId3"/>
          <a:stretch>
            <a:fillRect/>
          </a:stretch>
        </p:blipFill>
        <p:spPr>
          <a:xfrm>
            <a:off x="6118885" y="2611127"/>
            <a:ext cx="5524124" cy="3754538"/>
          </a:xfrm>
          <a:prstGeom prst="rect">
            <a:avLst/>
          </a:prstGeom>
        </p:spPr>
      </p:pic>
      <p:sp>
        <p:nvSpPr>
          <p:cNvPr id="12" name="Elipse 11">
            <a:extLst>
              <a:ext uri="{FF2B5EF4-FFF2-40B4-BE49-F238E27FC236}">
                <a16:creationId xmlns:a16="http://schemas.microsoft.com/office/drawing/2014/main" id="{644179B0-69F1-4A93-8C79-E3D5AAF044F0}"/>
              </a:ext>
            </a:extLst>
          </p:cNvPr>
          <p:cNvSpPr/>
          <p:nvPr/>
        </p:nvSpPr>
        <p:spPr>
          <a:xfrm>
            <a:off x="9366821" y="4256035"/>
            <a:ext cx="1348959" cy="1348959"/>
          </a:xfrm>
          <a:prstGeom prst="ellipse">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s-ES"/>
          </a:p>
        </p:txBody>
      </p:sp>
      <p:sp>
        <p:nvSpPr>
          <p:cNvPr id="14" name="CuadroTexto 13">
            <a:extLst>
              <a:ext uri="{FF2B5EF4-FFF2-40B4-BE49-F238E27FC236}">
                <a16:creationId xmlns:a16="http://schemas.microsoft.com/office/drawing/2014/main" id="{20ACA4CE-401E-4805-BABC-2DECCC275444}"/>
              </a:ext>
            </a:extLst>
          </p:cNvPr>
          <p:cNvSpPr txBox="1"/>
          <p:nvPr/>
        </p:nvSpPr>
        <p:spPr>
          <a:xfrm>
            <a:off x="1916534" y="5880030"/>
            <a:ext cx="3070473" cy="369332"/>
          </a:xfrm>
          <a:prstGeom prst="rect">
            <a:avLst/>
          </a:prstGeom>
          <a:noFill/>
        </p:spPr>
        <p:txBody>
          <a:bodyPr wrap="square">
            <a:spAutoFit/>
          </a:bodyPr>
          <a:lstStyle/>
          <a:p>
            <a:r>
              <a:rPr lang="es-ES" dirty="0">
                <a:hlinkClick r:id="rId4"/>
              </a:rPr>
              <a:t>https://cleformacion.com/</a:t>
            </a:r>
            <a:r>
              <a:rPr lang="es-ES" dirty="0"/>
              <a:t> </a:t>
            </a:r>
          </a:p>
        </p:txBody>
      </p:sp>
      <p:sp>
        <p:nvSpPr>
          <p:cNvPr id="16" name="CuadroTexto 15">
            <a:extLst>
              <a:ext uri="{FF2B5EF4-FFF2-40B4-BE49-F238E27FC236}">
                <a16:creationId xmlns:a16="http://schemas.microsoft.com/office/drawing/2014/main" id="{2CA1FDD4-BA05-4FFD-9574-5592CF2AB842}"/>
              </a:ext>
            </a:extLst>
          </p:cNvPr>
          <p:cNvSpPr txBox="1"/>
          <p:nvPr/>
        </p:nvSpPr>
        <p:spPr>
          <a:xfrm>
            <a:off x="3048412" y="3245569"/>
            <a:ext cx="6096824" cy="369332"/>
          </a:xfrm>
          <a:prstGeom prst="rect">
            <a:avLst/>
          </a:prstGeom>
          <a:noFill/>
        </p:spPr>
        <p:txBody>
          <a:bodyPr wrap="square">
            <a:spAutoFit/>
          </a:bodyPr>
          <a:lstStyle/>
          <a:p>
            <a:r>
              <a:rPr lang="es-ES" dirty="0"/>
              <a:t>https://cleformacion.com/</a:t>
            </a:r>
          </a:p>
        </p:txBody>
      </p:sp>
    </p:spTree>
    <p:extLst>
      <p:ext uri="{BB962C8B-B14F-4D97-AF65-F5344CB8AC3E}">
        <p14:creationId xmlns:p14="http://schemas.microsoft.com/office/powerpoint/2010/main" val="24508373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EE1D42-DEF6-408C-902F-3F5F5CA09F07}"/>
              </a:ext>
            </a:extLst>
          </p:cNvPr>
          <p:cNvSpPr>
            <a:spLocks noGrp="1"/>
          </p:cNvSpPr>
          <p:nvPr>
            <p:ph type="title"/>
          </p:nvPr>
        </p:nvSpPr>
        <p:spPr>
          <a:xfrm>
            <a:off x="1136428" y="627564"/>
            <a:ext cx="7474172" cy="1325563"/>
          </a:xfrm>
        </p:spPr>
        <p:txBody>
          <a:bodyPr>
            <a:normAutofit/>
          </a:bodyPr>
          <a:lstStyle/>
          <a:p>
            <a:r>
              <a:rPr lang="es-ES" dirty="0"/>
              <a:t>Otros elementos</a:t>
            </a:r>
          </a:p>
        </p:txBody>
      </p:sp>
      <p:sp>
        <p:nvSpPr>
          <p:cNvPr id="3" name="Marcador de contenido 2">
            <a:extLst>
              <a:ext uri="{FF2B5EF4-FFF2-40B4-BE49-F238E27FC236}">
                <a16:creationId xmlns:a16="http://schemas.microsoft.com/office/drawing/2014/main" id="{F2B48E4F-C619-4F87-87CC-AEE918425814}"/>
              </a:ext>
            </a:extLst>
          </p:cNvPr>
          <p:cNvSpPr>
            <a:spLocks noGrp="1"/>
          </p:cNvSpPr>
          <p:nvPr>
            <p:ph idx="1"/>
          </p:nvPr>
        </p:nvSpPr>
        <p:spPr>
          <a:xfrm>
            <a:off x="1136428" y="1778451"/>
            <a:ext cx="7667285" cy="1722326"/>
          </a:xfrm>
        </p:spPr>
        <p:txBody>
          <a:bodyPr anchor="ctr">
            <a:normAutofit/>
          </a:bodyPr>
          <a:lstStyle/>
          <a:p>
            <a:pPr marL="0" indent="0">
              <a:buNone/>
            </a:pPr>
            <a:r>
              <a:rPr lang="es-ES" sz="2400" dirty="0"/>
              <a:t>Conjunto de operaciones que se realizan antes / después de   </a:t>
            </a:r>
          </a:p>
          <a:p>
            <a:pPr marL="457200" lvl="1" indent="0">
              <a:buNone/>
            </a:pPr>
            <a:r>
              <a:rPr lang="es-ES" dirty="0"/>
              <a:t>el conjunto de todas las especulaciones </a:t>
            </a:r>
          </a:p>
          <a:p>
            <a:pPr marL="457200" lvl="1" indent="0">
              <a:buNone/>
            </a:pPr>
            <a:r>
              <a:rPr lang="es-ES" dirty="0"/>
              <a:t>cada una de las especulaciones </a:t>
            </a:r>
          </a:p>
        </p:txBody>
      </p:sp>
      <p:sp>
        <p:nvSpPr>
          <p:cNvPr id="15" name="Rectangle 14">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val 16">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Graphic 11">
            <a:extLst>
              <a:ext uri="{FF2B5EF4-FFF2-40B4-BE49-F238E27FC236}">
                <a16:creationId xmlns:a16="http://schemas.microsoft.com/office/drawing/2014/main" id="{2D9698D8-FBA4-46DD-BD47-0DC2066FD35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13987" y="2857501"/>
            <a:ext cx="1142998" cy="1142998"/>
          </a:xfrm>
          <a:prstGeom prst="rect">
            <a:avLst/>
          </a:prstGeom>
        </p:spPr>
      </p:pic>
      <p:sp>
        <p:nvSpPr>
          <p:cNvPr id="8" name="Marcador de contenido 2">
            <a:extLst>
              <a:ext uri="{FF2B5EF4-FFF2-40B4-BE49-F238E27FC236}">
                <a16:creationId xmlns:a16="http://schemas.microsoft.com/office/drawing/2014/main" id="{16B2F5B2-E410-499B-B37C-CAE949A49C94}"/>
              </a:ext>
            </a:extLst>
          </p:cNvPr>
          <p:cNvSpPr txBox="1">
            <a:spLocks/>
          </p:cNvSpPr>
          <p:nvPr/>
        </p:nvSpPr>
        <p:spPr>
          <a:xfrm>
            <a:off x="838200" y="3563936"/>
            <a:ext cx="10515600" cy="25781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s-E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aphicFrame>
        <p:nvGraphicFramePr>
          <p:cNvPr id="13" name="Marcador de contenido 2">
            <a:extLst>
              <a:ext uri="{FF2B5EF4-FFF2-40B4-BE49-F238E27FC236}">
                <a16:creationId xmlns:a16="http://schemas.microsoft.com/office/drawing/2014/main" id="{4717EC0B-BEB9-465B-9145-DC738CAC7E6C}"/>
              </a:ext>
            </a:extLst>
          </p:cNvPr>
          <p:cNvGraphicFramePr>
            <a:graphicFrameLocks/>
          </p:cNvGraphicFramePr>
          <p:nvPr/>
        </p:nvGraphicFramePr>
        <p:xfrm>
          <a:off x="773582" y="3690255"/>
          <a:ext cx="8030131" cy="25781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7017797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br>
              <a:rPr lang="es-ES" sz="3800" kern="1200" dirty="0">
                <a:solidFill>
                  <a:srgbClr val="FFFFFF"/>
                </a:solidFill>
                <a:latin typeface="+mj-lt"/>
                <a:ea typeface="+mj-ea"/>
                <a:cs typeface="+mj-cs"/>
              </a:rPr>
            </a:br>
            <a:r>
              <a:rPr lang="es-ES" sz="3800" kern="1200" dirty="0">
                <a:solidFill>
                  <a:srgbClr val="FFFFFF"/>
                </a:solidFill>
                <a:latin typeface="+mj-lt"/>
                <a:ea typeface="+mj-ea"/>
                <a:cs typeface="+mj-cs"/>
              </a:rPr>
              <a:t>TDD (BDD) en Jasmine</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600" dirty="0"/>
              <a:t>Función factorial.</a:t>
            </a:r>
          </a:p>
          <a:p>
            <a:pPr lvl="1" indent="-228600">
              <a:buFont typeface="Arial" panose="020B0604020202020204" pitchFamily="34" charset="0"/>
              <a:buChar char="•"/>
            </a:pPr>
            <a:r>
              <a:rPr lang="es-ES" sz="2400" dirty="0"/>
              <a:t>Creación de los test</a:t>
            </a:r>
          </a:p>
          <a:p>
            <a:pPr lvl="1" indent="-228600">
              <a:buFont typeface="Arial" panose="020B0604020202020204" pitchFamily="34" charset="0"/>
              <a:buChar char="•"/>
            </a:pPr>
            <a:r>
              <a:rPr lang="es-ES" sz="2400" dirty="0"/>
              <a:t>Ejecución  -&gt; errores</a:t>
            </a:r>
          </a:p>
          <a:p>
            <a:pPr lvl="1" indent="-228600">
              <a:buFont typeface="Arial" panose="020B0604020202020204" pitchFamily="34" charset="0"/>
              <a:buChar char="•"/>
            </a:pPr>
            <a:r>
              <a:rPr lang="es-ES" sz="2400" dirty="0"/>
              <a:t>Implementación de la función para que pase los test</a:t>
            </a:r>
            <a:endParaRPr lang="es-ES" sz="22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114968032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ítulo 8">
            <a:extLst>
              <a:ext uri="{FF2B5EF4-FFF2-40B4-BE49-F238E27FC236}">
                <a16:creationId xmlns:a16="http://schemas.microsoft.com/office/drawing/2014/main" id="{3B2F1773-849A-4654-9A03-A7F5E2E6EE2D}"/>
              </a:ext>
            </a:extLst>
          </p:cNvPr>
          <p:cNvSpPr>
            <a:spLocks noGrp="1"/>
          </p:cNvSpPr>
          <p:nvPr>
            <p:ph type="title"/>
          </p:nvPr>
        </p:nvSpPr>
        <p:spPr>
          <a:xfrm>
            <a:off x="556532" y="643467"/>
            <a:ext cx="11210925" cy="744836"/>
          </a:xfrm>
        </p:spPr>
        <p:txBody>
          <a:bodyPr>
            <a:noAutofit/>
          </a:bodyPr>
          <a:lstStyle/>
          <a:p>
            <a:pPr algn="ctr" fontAlgn="base"/>
            <a:r>
              <a:rPr lang="es-ES" sz="2800" dirty="0">
                <a:solidFill>
                  <a:schemeClr val="bg1"/>
                </a:solidFill>
              </a:rPr>
              <a:t> </a:t>
            </a:r>
            <a:br>
              <a:rPr lang="es-ES" sz="2800" dirty="0">
                <a:solidFill>
                  <a:schemeClr val="bg1"/>
                </a:solidFill>
              </a:rPr>
            </a:br>
            <a:r>
              <a:rPr lang="es-ES" sz="2800" dirty="0">
                <a:solidFill>
                  <a:schemeClr val="bg1"/>
                </a:solidFill>
              </a:rPr>
              <a:t>Cotejos (</a:t>
            </a:r>
            <a:r>
              <a:rPr lang="es-ES" sz="2800" dirty="0" err="1">
                <a:solidFill>
                  <a:schemeClr val="bg1"/>
                </a:solidFill>
              </a:rPr>
              <a:t>Mathchers</a:t>
            </a:r>
            <a:r>
              <a:rPr lang="es-ES" sz="2800" dirty="0">
                <a:solidFill>
                  <a:schemeClr val="bg1"/>
                </a:solidFill>
              </a:rPr>
              <a:t>) </a:t>
            </a:r>
            <a:br>
              <a:rPr lang="es-ES" sz="2800" dirty="0">
                <a:solidFill>
                  <a:schemeClr val="bg1"/>
                </a:solidFill>
              </a:rPr>
            </a:br>
            <a:endParaRPr lang="es-ES" sz="2800" dirty="0">
              <a:solidFill>
                <a:schemeClr val="bg1"/>
              </a:solidFill>
            </a:endParaRPr>
          </a:p>
        </p:txBody>
      </p:sp>
      <p:graphicFrame>
        <p:nvGraphicFramePr>
          <p:cNvPr id="10" name="Tabla 9">
            <a:extLst>
              <a:ext uri="{FF2B5EF4-FFF2-40B4-BE49-F238E27FC236}">
                <a16:creationId xmlns:a16="http://schemas.microsoft.com/office/drawing/2014/main" id="{9FC0C0AF-1DC3-437A-B92B-AFDA5D06C567}"/>
              </a:ext>
            </a:extLst>
          </p:cNvPr>
          <p:cNvGraphicFramePr>
            <a:graphicFrameLocks noGrp="1"/>
          </p:cNvGraphicFramePr>
          <p:nvPr/>
        </p:nvGraphicFramePr>
        <p:xfrm>
          <a:off x="1126085" y="1882202"/>
          <a:ext cx="9939831" cy="4442362"/>
        </p:xfrm>
        <a:graphic>
          <a:graphicData uri="http://schemas.openxmlformats.org/drawingml/2006/table">
            <a:tbl>
              <a:tblPr>
                <a:tableStyleId>{5C22544A-7EE6-4342-B048-85BDC9FD1C3A}</a:tableStyleId>
              </a:tblPr>
              <a:tblGrid>
                <a:gridCol w="4766091">
                  <a:extLst>
                    <a:ext uri="{9D8B030D-6E8A-4147-A177-3AD203B41FA5}">
                      <a16:colId xmlns:a16="http://schemas.microsoft.com/office/drawing/2014/main" val="2465914579"/>
                    </a:ext>
                  </a:extLst>
                </a:gridCol>
                <a:gridCol w="5173740">
                  <a:extLst>
                    <a:ext uri="{9D8B030D-6E8A-4147-A177-3AD203B41FA5}">
                      <a16:colId xmlns:a16="http://schemas.microsoft.com/office/drawing/2014/main" val="677798342"/>
                    </a:ext>
                  </a:extLst>
                </a:gridCol>
              </a:tblGrid>
              <a:tr h="0">
                <a:tc>
                  <a:txBody>
                    <a:bodyPr/>
                    <a:lstStyle/>
                    <a:p>
                      <a:pPr algn="l" rtl="0" fontAlgn="base"/>
                      <a:r>
                        <a:rPr lang="es-ES" sz="1600" b="0" dirty="0">
                          <a:effectLst/>
                        </a:rPr>
                        <a:t>Igualdad   </a:t>
                      </a:r>
                      <a:endParaRPr lang="es-ES" sz="1600" b="0" i="0" dirty="0">
                        <a:effectLst/>
                      </a:endParaRPr>
                    </a:p>
                  </a:txBody>
                  <a:tcPr marL="71342" marR="71342" marT="35671" marB="35671"/>
                </a:tc>
                <a:tc>
                  <a:txBody>
                    <a:bodyPr/>
                    <a:lstStyle/>
                    <a:p>
                      <a:pPr algn="l" rtl="0" fontAlgn="base"/>
                      <a:r>
                        <a:rPr lang="bin-NG" sz="1600" b="0">
                          <a:effectLst/>
                        </a:rPr>
                        <a:t>expect(mixed).toEqual(mixed); </a:t>
                      </a:r>
                      <a:endParaRPr lang="bin-NG" sz="1600" b="0" i="0">
                        <a:effectLst/>
                      </a:endParaRPr>
                    </a:p>
                  </a:txBody>
                  <a:tcPr marL="71342" marR="71342" marT="35671" marB="35671"/>
                </a:tc>
                <a:extLst>
                  <a:ext uri="{0D108BD9-81ED-4DB2-BD59-A6C34878D82A}">
                    <a16:rowId xmlns:a16="http://schemas.microsoft.com/office/drawing/2014/main" val="1717778113"/>
                  </a:ext>
                </a:extLst>
              </a:tr>
              <a:tr h="303717">
                <a:tc>
                  <a:txBody>
                    <a:bodyPr/>
                    <a:lstStyle/>
                    <a:p>
                      <a:pPr algn="l" rtl="0" fontAlgn="base"/>
                      <a:r>
                        <a:rPr lang="es-ES" sz="1600" b="0" dirty="0">
                          <a:effectLst/>
                        </a:rPr>
                        <a:t>Negación </a:t>
                      </a:r>
                      <a:endParaRPr lang="es-ES" sz="1600" b="0" i="0" dirty="0">
                        <a:effectLst/>
                      </a:endParaRPr>
                    </a:p>
                  </a:txBody>
                  <a:tcPr marL="71342" marR="71342" marT="35671" marB="35671"/>
                </a:tc>
                <a:tc>
                  <a:txBody>
                    <a:bodyPr/>
                    <a:lstStyle/>
                    <a:p>
                      <a:pPr algn="l" rtl="0" fontAlgn="base"/>
                      <a:r>
                        <a:rPr lang="bin-NG" sz="1600" b="0">
                          <a:effectLst/>
                        </a:rPr>
                        <a:t>expect(mixed).not.to…(); </a:t>
                      </a:r>
                      <a:endParaRPr lang="bin-NG" sz="1600" b="0" i="0">
                        <a:effectLst/>
                      </a:endParaRPr>
                    </a:p>
                  </a:txBody>
                  <a:tcPr marL="71342" marR="71342" marT="35671" marB="35671"/>
                </a:tc>
                <a:extLst>
                  <a:ext uri="{0D108BD9-81ED-4DB2-BD59-A6C34878D82A}">
                    <a16:rowId xmlns:a16="http://schemas.microsoft.com/office/drawing/2014/main" val="998108072"/>
                  </a:ext>
                </a:extLst>
              </a:tr>
              <a:tr h="303717">
                <a:tc>
                  <a:txBody>
                    <a:bodyPr/>
                    <a:lstStyle/>
                    <a:p>
                      <a:pPr algn="l" rtl="0" fontAlgn="base"/>
                      <a:r>
                        <a:rPr lang="es-ES" sz="1600" b="0" dirty="0">
                          <a:effectLst/>
                        </a:rPr>
                        <a:t>Identidad </a:t>
                      </a:r>
                      <a:endParaRPr lang="es-ES" sz="1600" b="0" i="0" dirty="0">
                        <a:effectLst/>
                      </a:endParaRPr>
                    </a:p>
                  </a:txBody>
                  <a:tcPr marL="71342" marR="71342" marT="35671" marB="35671"/>
                </a:tc>
                <a:tc>
                  <a:txBody>
                    <a:bodyPr/>
                    <a:lstStyle/>
                    <a:p>
                      <a:pPr algn="l" rtl="0" fontAlgn="base"/>
                      <a:r>
                        <a:rPr lang="bin-NG" sz="1600" b="0">
                          <a:effectLst/>
                        </a:rPr>
                        <a:t>expect(instance).toBe(instance); </a:t>
                      </a:r>
                      <a:endParaRPr lang="bin-NG" sz="1600" b="0" i="0">
                        <a:effectLst/>
                      </a:endParaRPr>
                    </a:p>
                  </a:txBody>
                  <a:tcPr marL="71342" marR="71342" marT="35671" marB="35671"/>
                </a:tc>
                <a:extLst>
                  <a:ext uri="{0D108BD9-81ED-4DB2-BD59-A6C34878D82A}">
                    <a16:rowId xmlns:a16="http://schemas.microsoft.com/office/drawing/2014/main" val="954811566"/>
                  </a:ext>
                </a:extLst>
              </a:tr>
              <a:tr h="491116">
                <a:tc>
                  <a:txBody>
                    <a:bodyPr/>
                    <a:lstStyle/>
                    <a:p>
                      <a:pPr algn="l" rtl="0" fontAlgn="base"/>
                      <a:r>
                        <a:rPr lang="es-ES" sz="1600" b="0" dirty="0">
                          <a:effectLst/>
                        </a:rPr>
                        <a:t>Si o No </a:t>
                      </a:r>
                      <a:endParaRPr lang="es-ES" sz="1600" b="0" i="0" dirty="0">
                        <a:effectLst/>
                      </a:endParaRPr>
                    </a:p>
                  </a:txBody>
                  <a:tcPr marL="71342" marR="71342" marT="35671" marB="35671"/>
                </a:tc>
                <a:tc>
                  <a:txBody>
                    <a:bodyPr/>
                    <a:lstStyle/>
                    <a:p>
                      <a:pPr algn="l" rtl="0" fontAlgn="base"/>
                      <a:r>
                        <a:rPr lang="en-GB" sz="1600" b="0">
                          <a:effectLst/>
                        </a:rPr>
                        <a:t>expect(mixed).toBeTruthy(); </a:t>
                      </a:r>
                    </a:p>
                    <a:p>
                      <a:pPr algn="l" rtl="0" fontAlgn="base"/>
                      <a:r>
                        <a:rPr lang="en-GB" sz="1600" b="0">
                          <a:effectLst/>
                        </a:rPr>
                        <a:t>expect(mixed).toBeFalsy(); </a:t>
                      </a:r>
                      <a:endParaRPr lang="en-GB" sz="1600" b="0" i="0">
                        <a:effectLst/>
                      </a:endParaRPr>
                    </a:p>
                  </a:txBody>
                  <a:tcPr marL="71342" marR="71342" marT="35671" marB="35671"/>
                </a:tc>
                <a:extLst>
                  <a:ext uri="{0D108BD9-81ED-4DB2-BD59-A6C34878D82A}">
                    <a16:rowId xmlns:a16="http://schemas.microsoft.com/office/drawing/2014/main" val="2708894315"/>
                  </a:ext>
                </a:extLst>
              </a:tr>
              <a:tr h="491116">
                <a:tc>
                  <a:txBody>
                    <a:bodyPr/>
                    <a:lstStyle/>
                    <a:p>
                      <a:pPr algn="l" rtl="0" fontAlgn="base"/>
                      <a:r>
                        <a:rPr lang="es-ES" sz="1600" b="0" dirty="0">
                          <a:effectLst/>
                        </a:rPr>
                        <a:t>Comprobar si un elemento está presente </a:t>
                      </a:r>
                      <a:endParaRPr lang="es-ES" sz="1600" b="0" i="0" dirty="0">
                        <a:effectLst/>
                      </a:endParaRPr>
                    </a:p>
                  </a:txBody>
                  <a:tcPr marL="71342" marR="71342" marT="35671" marB="35671"/>
                </a:tc>
                <a:tc>
                  <a:txBody>
                    <a:bodyPr/>
                    <a:lstStyle/>
                    <a:p>
                      <a:pPr algn="l" rtl="0" fontAlgn="base"/>
                      <a:r>
                        <a:rPr lang="en-GB" sz="1600" b="0" dirty="0">
                          <a:effectLst/>
                        </a:rPr>
                        <a:t>expect(array).</a:t>
                      </a:r>
                      <a:r>
                        <a:rPr lang="en-GB" sz="1600" b="0" dirty="0" err="1">
                          <a:effectLst/>
                        </a:rPr>
                        <a:t>toContain</a:t>
                      </a:r>
                      <a:r>
                        <a:rPr lang="en-GB" sz="1600" b="0" dirty="0">
                          <a:effectLst/>
                        </a:rPr>
                        <a:t>(member); </a:t>
                      </a:r>
                    </a:p>
                    <a:p>
                      <a:pPr algn="l" rtl="0" fontAlgn="base"/>
                      <a:r>
                        <a:rPr lang="en-GB" sz="1600" b="0" dirty="0">
                          <a:effectLst/>
                        </a:rPr>
                        <a:t>expect(string).</a:t>
                      </a:r>
                      <a:r>
                        <a:rPr lang="en-GB" sz="1600" b="0" dirty="0" err="1">
                          <a:effectLst/>
                        </a:rPr>
                        <a:t>toContain</a:t>
                      </a:r>
                      <a:r>
                        <a:rPr lang="en-GB" sz="1600" b="0" dirty="0">
                          <a:effectLst/>
                        </a:rPr>
                        <a:t>(string); </a:t>
                      </a:r>
                      <a:endParaRPr lang="en-GB" sz="1600" b="0" i="0" dirty="0">
                        <a:effectLst/>
                      </a:endParaRPr>
                    </a:p>
                  </a:txBody>
                  <a:tcPr marL="71342" marR="71342" marT="35671" marB="35671"/>
                </a:tc>
                <a:extLst>
                  <a:ext uri="{0D108BD9-81ED-4DB2-BD59-A6C34878D82A}">
                    <a16:rowId xmlns:a16="http://schemas.microsoft.com/office/drawing/2014/main" val="2298312644"/>
                  </a:ext>
                </a:extLst>
              </a:tr>
              <a:tr h="491116">
                <a:tc>
                  <a:txBody>
                    <a:bodyPr/>
                    <a:lstStyle/>
                    <a:p>
                      <a:pPr algn="l" rtl="0" fontAlgn="base"/>
                      <a:r>
                        <a:rPr lang="es-ES" sz="1600" b="0" dirty="0">
                          <a:effectLst/>
                        </a:rPr>
                        <a:t>Comprobar si un elemento está presente definido </a:t>
                      </a:r>
                      <a:endParaRPr lang="es-ES" sz="1600" b="0" i="0" dirty="0">
                        <a:effectLst/>
                      </a:endParaRPr>
                    </a:p>
                  </a:txBody>
                  <a:tcPr marL="71342" marR="71342" marT="35671" marB="35671"/>
                </a:tc>
                <a:tc>
                  <a:txBody>
                    <a:bodyPr/>
                    <a:lstStyle/>
                    <a:p>
                      <a:pPr algn="l" rtl="0" fontAlgn="base"/>
                      <a:r>
                        <a:rPr lang="en-GB" sz="1600" b="0">
                          <a:effectLst/>
                        </a:rPr>
                        <a:t>expect(mixed).toBeDefined(); </a:t>
                      </a:r>
                    </a:p>
                    <a:p>
                      <a:pPr algn="l" rtl="0" fontAlgn="base"/>
                      <a:r>
                        <a:rPr lang="en-GB" sz="1600" b="0">
                          <a:effectLst/>
                        </a:rPr>
                        <a:t>expect(mixed).toBeUndefined(); </a:t>
                      </a:r>
                      <a:endParaRPr lang="en-GB" sz="1600" b="0" i="0">
                        <a:effectLst/>
                      </a:endParaRPr>
                    </a:p>
                  </a:txBody>
                  <a:tcPr marL="71342" marR="71342" marT="35671" marB="35671"/>
                </a:tc>
                <a:extLst>
                  <a:ext uri="{0D108BD9-81ED-4DB2-BD59-A6C34878D82A}">
                    <a16:rowId xmlns:a16="http://schemas.microsoft.com/office/drawing/2014/main" val="3725650686"/>
                  </a:ext>
                </a:extLst>
              </a:tr>
              <a:tr h="303717">
                <a:tc>
                  <a:txBody>
                    <a:bodyPr/>
                    <a:lstStyle/>
                    <a:p>
                      <a:pPr algn="l" rtl="0" fontAlgn="base"/>
                      <a:r>
                        <a:rPr lang="es-ES" sz="1600" b="0" dirty="0">
                          <a:effectLst/>
                        </a:rPr>
                        <a:t>Nulidad </a:t>
                      </a:r>
                      <a:endParaRPr lang="es-ES" sz="1600" b="0" i="0" dirty="0">
                        <a:effectLst/>
                      </a:endParaRPr>
                    </a:p>
                  </a:txBody>
                  <a:tcPr marL="71342" marR="71342" marT="35671" marB="35671"/>
                </a:tc>
                <a:tc>
                  <a:txBody>
                    <a:bodyPr/>
                    <a:lstStyle/>
                    <a:p>
                      <a:pPr algn="l" rtl="0" fontAlgn="base"/>
                      <a:r>
                        <a:rPr lang="bin-NG" sz="1600" b="0">
                          <a:effectLst/>
                        </a:rPr>
                        <a:t>expect(mixed).toBeNull(); </a:t>
                      </a:r>
                      <a:endParaRPr lang="bin-NG" sz="1600" b="0" i="0">
                        <a:effectLst/>
                      </a:endParaRPr>
                    </a:p>
                  </a:txBody>
                  <a:tcPr marL="71342" marR="71342" marT="35671" marB="35671"/>
                </a:tc>
                <a:extLst>
                  <a:ext uri="{0D108BD9-81ED-4DB2-BD59-A6C34878D82A}">
                    <a16:rowId xmlns:a16="http://schemas.microsoft.com/office/drawing/2014/main" val="2483645566"/>
                  </a:ext>
                </a:extLst>
              </a:tr>
              <a:tr h="303717">
                <a:tc>
                  <a:txBody>
                    <a:bodyPr/>
                    <a:lstStyle/>
                    <a:p>
                      <a:pPr algn="l" rtl="0" fontAlgn="base"/>
                      <a:r>
                        <a:rPr lang="es-ES" sz="1600" b="0" dirty="0">
                          <a:effectLst/>
                        </a:rPr>
                        <a:t>Comprobar si un elemento es </a:t>
                      </a:r>
                      <a:r>
                        <a:rPr lang="es-ES" sz="1600" b="0" dirty="0" err="1">
                          <a:effectLst/>
                        </a:rPr>
                        <a:t>NaN</a:t>
                      </a:r>
                      <a:r>
                        <a:rPr lang="es-ES" sz="1600" b="0" dirty="0">
                          <a:effectLst/>
                        </a:rPr>
                        <a:t> </a:t>
                      </a:r>
                      <a:endParaRPr lang="es-ES" sz="1600" b="0" i="0" dirty="0">
                        <a:effectLst/>
                      </a:endParaRPr>
                    </a:p>
                  </a:txBody>
                  <a:tcPr marL="71342" marR="71342" marT="35671" marB="35671"/>
                </a:tc>
                <a:tc>
                  <a:txBody>
                    <a:bodyPr/>
                    <a:lstStyle/>
                    <a:p>
                      <a:pPr algn="l" rtl="0" fontAlgn="base"/>
                      <a:r>
                        <a:rPr lang="bin-NG" sz="1600" b="0">
                          <a:effectLst/>
                        </a:rPr>
                        <a:t>expect(number).toBeNaN(); </a:t>
                      </a:r>
                      <a:endParaRPr lang="bin-NG" sz="1600" b="0" i="0">
                        <a:effectLst/>
                      </a:endParaRPr>
                    </a:p>
                  </a:txBody>
                  <a:tcPr marL="71342" marR="71342" marT="35671" marB="35671"/>
                </a:tc>
                <a:extLst>
                  <a:ext uri="{0D108BD9-81ED-4DB2-BD59-A6C34878D82A}">
                    <a16:rowId xmlns:a16="http://schemas.microsoft.com/office/drawing/2014/main" val="4214796099"/>
                  </a:ext>
                </a:extLst>
              </a:tr>
              <a:tr h="491116">
                <a:tc>
                  <a:txBody>
                    <a:bodyPr/>
                    <a:lstStyle/>
                    <a:p>
                      <a:pPr algn="l" rtl="0" fontAlgn="base"/>
                      <a:r>
                        <a:rPr lang="es-ES" sz="1600" b="0" dirty="0">
                          <a:effectLst/>
                        </a:rPr>
                        <a:t>Comparaciones </a:t>
                      </a:r>
                      <a:endParaRPr lang="es-ES" sz="1600" b="0" i="0" dirty="0">
                        <a:effectLst/>
                      </a:endParaRPr>
                    </a:p>
                  </a:txBody>
                  <a:tcPr marL="71342" marR="71342" marT="35671" marB="35671"/>
                </a:tc>
                <a:tc>
                  <a:txBody>
                    <a:bodyPr/>
                    <a:lstStyle/>
                    <a:p>
                      <a:pPr algn="l" rtl="0" fontAlgn="base"/>
                      <a:r>
                        <a:rPr lang="en-GB" sz="1600" b="0">
                          <a:effectLst/>
                        </a:rPr>
                        <a:t>expect(number).toBeGreaterThan(number); </a:t>
                      </a:r>
                    </a:p>
                    <a:p>
                      <a:pPr algn="l" rtl="0" fontAlgn="base"/>
                      <a:r>
                        <a:rPr lang="en-GB" sz="1600" b="0">
                          <a:effectLst/>
                        </a:rPr>
                        <a:t>expect(number).toBeLessThan(number); </a:t>
                      </a:r>
                      <a:endParaRPr lang="en-GB" sz="1600" b="0" i="0">
                        <a:effectLst/>
                      </a:endParaRPr>
                    </a:p>
                  </a:txBody>
                  <a:tcPr marL="71342" marR="71342" marT="35671" marB="35671"/>
                </a:tc>
                <a:extLst>
                  <a:ext uri="{0D108BD9-81ED-4DB2-BD59-A6C34878D82A}">
                    <a16:rowId xmlns:a16="http://schemas.microsoft.com/office/drawing/2014/main" val="3641251510"/>
                  </a:ext>
                </a:extLst>
              </a:tr>
              <a:tr h="303717">
                <a:tc>
                  <a:txBody>
                    <a:bodyPr/>
                    <a:lstStyle/>
                    <a:p>
                      <a:pPr algn="l" rtl="0" fontAlgn="base"/>
                      <a:r>
                        <a:rPr lang="es-ES" sz="1600" b="0" dirty="0">
                          <a:effectLst/>
                        </a:rPr>
                        <a:t>Proximidad </a:t>
                      </a:r>
                      <a:endParaRPr lang="es-ES" sz="1600" b="0" i="0" dirty="0">
                        <a:effectLst/>
                      </a:endParaRPr>
                    </a:p>
                  </a:txBody>
                  <a:tcPr marL="71342" marR="71342" marT="35671" marB="35671"/>
                </a:tc>
                <a:tc>
                  <a:txBody>
                    <a:bodyPr/>
                    <a:lstStyle/>
                    <a:p>
                      <a:pPr algn="l" rtl="0" fontAlgn="base"/>
                      <a:r>
                        <a:rPr lang="en-GB" sz="1600" b="0">
                          <a:effectLst/>
                        </a:rPr>
                        <a:t>expect(number).toBeCloseTo(number, decimalPlaces); </a:t>
                      </a:r>
                      <a:endParaRPr lang="en-GB" sz="1600" b="0" i="0">
                        <a:effectLst/>
                      </a:endParaRPr>
                    </a:p>
                  </a:txBody>
                  <a:tcPr marL="71342" marR="71342" marT="35671" marB="35671"/>
                </a:tc>
                <a:extLst>
                  <a:ext uri="{0D108BD9-81ED-4DB2-BD59-A6C34878D82A}">
                    <a16:rowId xmlns:a16="http://schemas.microsoft.com/office/drawing/2014/main" val="3105504535"/>
                  </a:ext>
                </a:extLst>
              </a:tr>
              <a:tr h="303717">
                <a:tc>
                  <a:txBody>
                    <a:bodyPr/>
                    <a:lstStyle/>
                    <a:p>
                      <a:pPr algn="l" rtl="0" fontAlgn="base"/>
                      <a:r>
                        <a:rPr lang="es-ES" sz="1600" b="0" dirty="0">
                          <a:effectLst/>
                        </a:rPr>
                        <a:t>Comparaciones con Regular </a:t>
                      </a:r>
                      <a:r>
                        <a:rPr lang="es-ES" sz="1600" b="0" dirty="0" err="1">
                          <a:effectLst/>
                        </a:rPr>
                        <a:t>Expressions</a:t>
                      </a:r>
                      <a:r>
                        <a:rPr lang="es-ES" sz="1600" b="0" dirty="0">
                          <a:effectLst/>
                        </a:rPr>
                        <a:t>  </a:t>
                      </a:r>
                      <a:endParaRPr lang="es-ES" sz="1600" b="0" i="0" dirty="0">
                        <a:effectLst/>
                      </a:endParaRPr>
                    </a:p>
                  </a:txBody>
                  <a:tcPr marL="71342" marR="71342" marT="35671" marB="35671"/>
                </a:tc>
                <a:tc>
                  <a:txBody>
                    <a:bodyPr/>
                    <a:lstStyle/>
                    <a:p>
                      <a:pPr algn="l" rtl="0" fontAlgn="base"/>
                      <a:r>
                        <a:rPr lang="bin-NG" sz="1600" b="0" dirty="0">
                          <a:effectLst/>
                        </a:rPr>
                        <a:t>expect(mixed).toMatch(pattern); </a:t>
                      </a:r>
                      <a:endParaRPr lang="bin-NG" sz="1600" b="0" i="0" dirty="0">
                        <a:effectLst/>
                      </a:endParaRPr>
                    </a:p>
                  </a:txBody>
                  <a:tcPr marL="71342" marR="71342" marT="35671" marB="35671"/>
                </a:tc>
                <a:extLst>
                  <a:ext uri="{0D108BD9-81ED-4DB2-BD59-A6C34878D82A}">
                    <a16:rowId xmlns:a16="http://schemas.microsoft.com/office/drawing/2014/main" val="1951404491"/>
                  </a:ext>
                </a:extLst>
              </a:tr>
            </a:tbl>
          </a:graphicData>
        </a:graphic>
      </p:graphicFrame>
    </p:spTree>
    <p:extLst>
      <p:ext uri="{BB962C8B-B14F-4D97-AF65-F5344CB8AC3E}">
        <p14:creationId xmlns:p14="http://schemas.microsoft.com/office/powerpoint/2010/main" val="279849330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dirty="0" err="1">
                <a:solidFill>
                  <a:srgbClr val="FFFFFF"/>
                </a:solidFill>
              </a:rPr>
              <a:t>toBe</a:t>
            </a:r>
            <a:br>
              <a:rPr lang="es-ES" sz="3800" dirty="0">
                <a:solidFill>
                  <a:srgbClr val="FFFFFF"/>
                </a:solidFill>
              </a:rPr>
            </a:br>
            <a:r>
              <a:rPr lang="es-ES" sz="3800" dirty="0" err="1">
                <a:solidFill>
                  <a:srgbClr val="FFFFFF"/>
                </a:solidFill>
              </a:rPr>
              <a:t>toEqual</a:t>
            </a:r>
            <a:endParaRPr lang="es-ES" sz="3800" dirty="0">
              <a:solidFill>
                <a:srgbClr val="FFFFFF"/>
              </a:solidFill>
            </a:endParaRP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185565" y="731519"/>
            <a:ext cx="7229195" cy="5323644"/>
          </a:xfrm>
        </p:spPr>
        <p:txBody>
          <a:bodyPr vert="horz" lIns="91440" tIns="45720" rIns="91440" bIns="45720" rtlCol="0" anchor="ctr">
            <a:normAutofit/>
          </a:bodyPr>
          <a:lstStyle/>
          <a:p>
            <a:pPr lvl="0">
              <a:lnSpc>
                <a:spcPct val="100000"/>
              </a:lnSpc>
              <a:spcBef>
                <a:spcPts val="0"/>
              </a:spcBef>
            </a:pPr>
            <a:r>
              <a:rPr lang="es-ES"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toBe</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compares with ==='</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 = </a:t>
            </a:r>
            <a:r>
              <a:rPr lang="bin-NG" sz="1800" dirty="0">
                <a:solidFill>
                  <a:srgbClr val="09885A"/>
                </a:solidFill>
                <a:latin typeface="Consolas" panose="020B0609020204030204" pitchFamily="49" charset="0"/>
              </a:rPr>
              <a:t>12</a:t>
            </a:r>
            <a:r>
              <a:rPr lang="bin-NG" sz="1800" dirty="0">
                <a:solidFill>
                  <a:srgbClr val="000000"/>
                </a:solidFill>
                <a:latin typeface="Consolas" panose="020B0609020204030204" pitchFamily="49" charset="0"/>
              </a:rPr>
              <a:t>, </a:t>
            </a:r>
            <a:r>
              <a:rPr lang="bin-NG" sz="1800" dirty="0">
                <a:solidFill>
                  <a:srgbClr val="001080"/>
                </a:solidFill>
                <a:latin typeface="Consolas" panose="020B0609020204030204" pitchFamily="49" charset="0"/>
              </a:rPr>
              <a:t>b</a:t>
            </a:r>
            <a:r>
              <a:rPr lang="bin-NG" sz="1800" dirty="0">
                <a:solidFill>
                  <a:srgbClr val="000000"/>
                </a:solidFill>
                <a:latin typeface="Consolas" panose="020B0609020204030204" pitchFamily="49" charset="0"/>
              </a:rPr>
              <a:t> = </a:t>
            </a:r>
            <a:r>
              <a:rPr lang="bin-NG" sz="1800" dirty="0">
                <a:solidFill>
                  <a:srgbClr val="001080"/>
                </a:solidFill>
                <a:latin typeface="Consolas" panose="020B0609020204030204" pitchFamily="49" charset="0"/>
              </a:rPr>
              <a:t>a</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b</a:t>
            </a:r>
            <a:r>
              <a:rPr lang="bin-NG" sz="1800" dirty="0">
                <a:solidFill>
                  <a:srgbClr val="000000"/>
                </a:solidFill>
                <a:latin typeface="Consolas" panose="020B0609020204030204" pitchFamily="49" charset="0"/>
              </a:rPr>
              <a:t>)</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a:t>
            </a:r>
            <a:r>
              <a:rPr lang="bin-NG" sz="1800" dirty="0">
                <a:solidFill>
                  <a:srgbClr val="000000"/>
                </a:solidFill>
                <a:latin typeface="Consolas" panose="020B0609020204030204" pitchFamily="49" charset="0"/>
              </a:rPr>
              <a:t>(</a:t>
            </a:r>
            <a:r>
              <a:rPr lang="bin-NG" sz="1800" dirty="0">
                <a:solidFill>
                  <a:srgbClr val="0000FF"/>
                </a:solidFill>
                <a:latin typeface="Consolas" panose="020B0609020204030204" pitchFamily="49" charset="0"/>
              </a:rPr>
              <a:t>null</a:t>
            </a:r>
            <a:r>
              <a:rPr lang="bin-NG" sz="1800" dirty="0">
                <a:solidFill>
                  <a:srgbClr val="000000"/>
                </a:solidFill>
                <a:latin typeface="Consolas" panose="020B0609020204030204" pitchFamily="49" charset="0"/>
              </a:rPr>
              <a:t>)</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endParaRPr lang="es-ES" sz="1800" dirty="0">
              <a:solidFill>
                <a:srgbClr val="000000"/>
              </a:solidFill>
              <a:latin typeface="Consolas" panose="020B0609020204030204" pitchFamily="49" charset="0"/>
            </a:endParaRPr>
          </a:p>
          <a:p>
            <a:pPr lvl="0">
              <a:lnSpc>
                <a:spcPct val="100000"/>
              </a:lnSpc>
              <a:spcBef>
                <a:spcPts val="0"/>
              </a:spcBef>
            </a:pPr>
            <a:endParaRPr lang="bin-NG" sz="1800" dirty="0">
              <a:solidFill>
                <a:srgbClr val="000000"/>
              </a:solidFill>
              <a:latin typeface="Consolas" panose="020B0609020204030204" pitchFamily="49" charset="0"/>
            </a:endParaRPr>
          </a:p>
          <a:p>
            <a:pPr lvl="0">
              <a:lnSpc>
                <a:spcPct val="100000"/>
              </a:lnSpc>
              <a:spcBef>
                <a:spcPts val="0"/>
              </a:spcBef>
            </a:pPr>
            <a:r>
              <a:rPr lang="bin-NG" sz="1800" dirty="0">
                <a:solidFill>
                  <a:srgbClr val="795E26"/>
                </a:solidFill>
                <a:latin typeface="Consolas" panose="020B0609020204030204" pitchFamily="49" charset="0"/>
              </a:rPr>
              <a:t>describe</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toEqual</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'works for simple literals and variables'</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 = </a:t>
            </a:r>
            <a:r>
              <a:rPr lang="bin-NG" sz="1800" dirty="0">
                <a:solidFill>
                  <a:srgbClr val="09885A"/>
                </a:solidFill>
                <a:latin typeface="Consolas" panose="020B0609020204030204" pitchFamily="49" charset="0"/>
              </a:rPr>
              <a:t>12</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toEqual</a:t>
            </a:r>
            <a:r>
              <a:rPr lang="bin-NG" sz="1800" dirty="0">
                <a:solidFill>
                  <a:srgbClr val="000000"/>
                </a:solidFill>
                <a:latin typeface="Consolas" panose="020B0609020204030204" pitchFamily="49" charset="0"/>
              </a:rPr>
              <a:t>(</a:t>
            </a:r>
            <a:r>
              <a:rPr lang="bin-NG" sz="1800" dirty="0">
                <a:solidFill>
                  <a:srgbClr val="09885A"/>
                </a:solidFill>
                <a:latin typeface="Consolas" panose="020B0609020204030204" pitchFamily="49" charset="0"/>
              </a:rPr>
              <a:t>12</a:t>
            </a:r>
            <a:r>
              <a:rPr lang="bin-NG" sz="1800" dirty="0">
                <a:solidFill>
                  <a:srgbClr val="000000"/>
                </a:solidFill>
                <a:latin typeface="Consolas" panose="020B0609020204030204" pitchFamily="49" charset="0"/>
              </a:rPr>
              <a:t>)</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'should work for objects'</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 = {</a:t>
            </a:r>
            <a:r>
              <a:rPr lang="bin-NG" sz="1800" dirty="0">
                <a:solidFill>
                  <a:srgbClr val="001080"/>
                </a:solidFill>
                <a:latin typeface="Consolas" panose="020B0609020204030204" pitchFamily="49" charset="0"/>
              </a:rPr>
              <a:t>a: </a:t>
            </a:r>
            <a:r>
              <a:rPr lang="bin-NG" sz="1800" dirty="0">
                <a:solidFill>
                  <a:srgbClr val="09885A"/>
                </a:solidFill>
                <a:latin typeface="Consolas" panose="020B0609020204030204" pitchFamily="49" charset="0"/>
              </a:rPr>
              <a:t>12</a:t>
            </a:r>
            <a:r>
              <a:rPr lang="bin-NG" sz="1800" dirty="0">
                <a:solidFill>
                  <a:srgbClr val="000000"/>
                </a:solidFill>
                <a:latin typeface="Consolas" panose="020B0609020204030204" pitchFamily="49" charset="0"/>
              </a:rPr>
              <a:t>, </a:t>
            </a:r>
            <a:r>
              <a:rPr lang="bin-NG" sz="1800" dirty="0">
                <a:solidFill>
                  <a:srgbClr val="001080"/>
                </a:solidFill>
                <a:latin typeface="Consolas" panose="020B0609020204030204" pitchFamily="49" charset="0"/>
              </a:rPr>
              <a:t>b: </a:t>
            </a:r>
            <a:r>
              <a:rPr lang="bin-NG" sz="1800" dirty="0">
                <a:solidFill>
                  <a:srgbClr val="09885A"/>
                </a:solidFill>
                <a:latin typeface="Consolas" panose="020B0609020204030204" pitchFamily="49" charset="0"/>
              </a:rPr>
              <a:t>34</a:t>
            </a:r>
            <a:r>
              <a:rPr lang="bin-NG" sz="1800" dirty="0">
                <a:solidFill>
                  <a:srgbClr val="000000"/>
                </a:solidFill>
                <a:latin typeface="Consolas" panose="020B0609020204030204" pitchFamily="49" charset="0"/>
              </a:rPr>
              <a:t>}</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bar</a:t>
            </a:r>
            <a:r>
              <a:rPr lang="bin-NG" sz="1800" dirty="0">
                <a:solidFill>
                  <a:srgbClr val="000000"/>
                </a:solidFill>
                <a:latin typeface="Consolas" panose="020B0609020204030204" pitchFamily="49" charset="0"/>
              </a:rPr>
              <a:t> = {</a:t>
            </a:r>
            <a:r>
              <a:rPr lang="bin-NG" sz="1800" dirty="0">
                <a:solidFill>
                  <a:srgbClr val="001080"/>
                </a:solidFill>
                <a:latin typeface="Consolas" panose="020B0609020204030204" pitchFamily="49" charset="0"/>
              </a:rPr>
              <a:t>a: </a:t>
            </a:r>
            <a:r>
              <a:rPr lang="bin-NG" sz="1800" dirty="0">
                <a:solidFill>
                  <a:srgbClr val="09885A"/>
                </a:solidFill>
                <a:latin typeface="Consolas" panose="020B0609020204030204" pitchFamily="49" charset="0"/>
              </a:rPr>
              <a:t>12</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b: </a:t>
            </a:r>
            <a:r>
              <a:rPr lang="bin-NG" sz="1800" dirty="0">
                <a:solidFill>
                  <a:srgbClr val="09885A"/>
                </a:solidFill>
                <a:latin typeface="Consolas" panose="020B0609020204030204" pitchFamily="49" charset="0"/>
              </a:rPr>
              <a:t>34</a:t>
            </a:r>
            <a:r>
              <a:rPr lang="bin-NG" sz="1800" dirty="0">
                <a:solidFill>
                  <a:srgbClr val="000000"/>
                </a:solidFill>
                <a:latin typeface="Consolas" panose="020B0609020204030204" pitchFamily="49" charset="0"/>
              </a:rPr>
              <a:t>}</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toEqual</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bar</a:t>
            </a:r>
            <a:r>
              <a:rPr lang="bin-NG" sz="1800" dirty="0">
                <a:solidFill>
                  <a:srgbClr val="000000"/>
                </a:solidFill>
                <a:latin typeface="Consolas" panose="020B0609020204030204" pitchFamily="49" charset="0"/>
              </a:rPr>
              <a:t>)</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endParaRPr lang="es-ES" sz="1800" dirty="0">
              <a:solidFill>
                <a:srgbClr val="000000"/>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a:t>
            </a:r>
            <a:endParaRPr lang="en-US" sz="2600" dirty="0"/>
          </a:p>
          <a:p>
            <a:pPr lvl="1"/>
            <a:endParaRPr lang="es-ES" sz="2400" dirty="0">
              <a:latin typeface="Consolas" panose="020B0609020204030204" pitchFamily="49" charset="0"/>
            </a:endParaRPr>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245154066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dirty="0" err="1">
                <a:solidFill>
                  <a:srgbClr val="FFFFFF"/>
                </a:solidFill>
              </a:rPr>
              <a:t>toBeTruthy</a:t>
            </a:r>
            <a:br>
              <a:rPr lang="es-ES" sz="3800" dirty="0">
                <a:solidFill>
                  <a:srgbClr val="FFFFFF"/>
                </a:solidFill>
              </a:rPr>
            </a:br>
            <a:r>
              <a:rPr lang="es-ES" sz="3800" dirty="0" err="1">
                <a:solidFill>
                  <a:srgbClr val="FFFFFF"/>
                </a:solidFill>
              </a:rPr>
              <a:t>toBeFalsy</a:t>
            </a:r>
            <a:endParaRPr lang="es-ES" sz="3800" dirty="0">
              <a:solidFill>
                <a:srgbClr val="FFFFFF"/>
              </a:solidFill>
            </a:endParaRP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3"/>
            <a:ext cx="7037591" cy="5323644"/>
          </a:xfrm>
        </p:spPr>
        <p:txBody>
          <a:bodyPr vert="horz" lIns="91440" tIns="45720" rIns="91440" bIns="45720" rtlCol="0" anchor="ctr">
            <a:normAutofit/>
          </a:bodyPr>
          <a:lstStyle/>
          <a:p>
            <a:pPr lvl="0">
              <a:lnSpc>
                <a:spcPct val="100000"/>
              </a:lnSpc>
              <a:spcBef>
                <a:spcPts val="0"/>
              </a:spcBef>
            </a:pPr>
            <a:r>
              <a:rPr lang="es-ES"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toBeTruthy</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is </a:t>
            </a:r>
            <a:br>
              <a:rPr lang="es-ES" sz="1800" dirty="0">
                <a:solidFill>
                  <a:srgbClr val="A31515"/>
                </a:solidFill>
                <a:latin typeface="Consolas" panose="020B0609020204030204" pitchFamily="49" charset="0"/>
              </a:rPr>
            </a:br>
            <a:r>
              <a:rPr lang="es-ES" sz="1800" dirty="0">
                <a:solidFill>
                  <a:srgbClr val="A31515"/>
                </a:solidFill>
                <a:latin typeface="Consolas" panose="020B0609020204030204" pitchFamily="49" charset="0"/>
              </a:rPr>
              <a:t>   </a:t>
            </a:r>
            <a:r>
              <a:rPr lang="bin-NG" sz="1800" dirty="0">
                <a:solidFill>
                  <a:srgbClr val="A31515"/>
                </a:solidFill>
                <a:latin typeface="Consolas" panose="020B0609020204030204" pitchFamily="49" charset="0"/>
              </a:rPr>
              <a:t>for boolean casting testing'</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 </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 = </a:t>
            </a:r>
            <a:r>
              <a:rPr lang="bin-NG" sz="1800" dirty="0">
                <a:solidFill>
                  <a:srgbClr val="A31515"/>
                </a:solidFill>
                <a:latin typeface="Consolas" panose="020B0609020204030204" pitchFamily="49" charset="0"/>
              </a:rPr>
              <a:t>'foo'</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toBeTruthy</a:t>
            </a:r>
            <a:r>
              <a:rPr lang="bin-NG" sz="1800" dirty="0">
                <a:solidFill>
                  <a:srgbClr val="000000"/>
                </a:solidFill>
                <a:latin typeface="Consolas" panose="020B0609020204030204" pitchFamily="49" charset="0"/>
              </a:rPr>
              <a:t>()</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toBeTruthy</a:t>
            </a:r>
            <a:r>
              <a:rPr lang="bin-NG" sz="1800" dirty="0">
                <a:solidFill>
                  <a:srgbClr val="000000"/>
                </a:solidFill>
                <a:latin typeface="Consolas" panose="020B0609020204030204" pitchFamily="49" charset="0"/>
              </a:rPr>
              <a:t>()</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endParaRPr lang="es-ES" sz="1800" dirty="0">
              <a:solidFill>
                <a:srgbClr val="000000"/>
              </a:solidFill>
              <a:latin typeface="Consolas" panose="020B0609020204030204" pitchFamily="49" charset="0"/>
            </a:endParaRPr>
          </a:p>
          <a:p>
            <a:pPr lvl="0">
              <a:lnSpc>
                <a:spcPct val="100000"/>
              </a:lnSpc>
              <a:spcBef>
                <a:spcPts val="0"/>
              </a:spcBef>
            </a:pPr>
            <a:endParaRPr lang="bin-NG" sz="1800" dirty="0">
              <a:solidFill>
                <a:srgbClr val="000000"/>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toBeFalsy</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is </a:t>
            </a:r>
            <a:br>
              <a:rPr lang="es-ES" sz="1800" dirty="0">
                <a:solidFill>
                  <a:srgbClr val="A31515"/>
                </a:solidFill>
                <a:latin typeface="Consolas" panose="020B0609020204030204" pitchFamily="49" charset="0"/>
              </a:rPr>
            </a:br>
            <a:r>
              <a:rPr lang="es-ES" sz="1800" dirty="0">
                <a:solidFill>
                  <a:srgbClr val="A31515"/>
                </a:solidFill>
                <a:latin typeface="Consolas" panose="020B0609020204030204" pitchFamily="49" charset="0"/>
              </a:rPr>
              <a:t>    </a:t>
            </a:r>
            <a:r>
              <a:rPr lang="bin-NG" sz="1800" dirty="0">
                <a:solidFill>
                  <a:srgbClr val="A31515"/>
                </a:solidFill>
                <a:latin typeface="Consolas" panose="020B0609020204030204" pitchFamily="49" charset="0"/>
              </a:rPr>
              <a:t>for boolean casting testing'</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 </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 = </a:t>
            </a:r>
            <a:r>
              <a:rPr lang="bin-NG" sz="1800" dirty="0">
                <a:solidFill>
                  <a:srgbClr val="A31515"/>
                </a:solidFill>
                <a:latin typeface="Consolas" panose="020B0609020204030204" pitchFamily="49" charset="0"/>
              </a:rPr>
              <a:t>'foo'</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toBeFalsy</a:t>
            </a:r>
            <a:r>
              <a:rPr lang="bin-NG" sz="1800" dirty="0">
                <a:solidFill>
                  <a:srgbClr val="000000"/>
                </a:solidFill>
                <a:latin typeface="Consolas" panose="020B0609020204030204" pitchFamily="49" charset="0"/>
              </a:rPr>
              <a:t>()</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toBeFalsy</a:t>
            </a:r>
            <a:r>
              <a:rPr lang="bin-NG" sz="1800" dirty="0">
                <a:solidFill>
                  <a:srgbClr val="000000"/>
                </a:solidFill>
                <a:latin typeface="Consolas" panose="020B0609020204030204" pitchFamily="49" charset="0"/>
              </a:rPr>
              <a:t>()</a:t>
            </a:r>
            <a:endParaRPr lang="bin-NG" sz="1800" dirty="0">
              <a:solidFill>
                <a:prstClr val="black"/>
              </a:solidFill>
              <a:latin typeface="Consolas" panose="020B0609020204030204" pitchFamily="49" charset="0"/>
            </a:endParaRPr>
          </a:p>
          <a:p>
            <a:pPr lvl="0">
              <a:lnSpc>
                <a:spcPct val="100000"/>
              </a:lnSpc>
              <a:spcBef>
                <a:spcPts val="0"/>
              </a:spcBef>
            </a:pPr>
            <a:r>
              <a:rPr lang="bin-NG" sz="1800" dirty="0">
                <a:solidFill>
                  <a:srgbClr val="000000"/>
                </a:solidFill>
                <a:latin typeface="Consolas" panose="020B0609020204030204" pitchFamily="49" charset="0"/>
              </a:rPr>
              <a:t>    })</a:t>
            </a:r>
            <a:endParaRPr lang="es-ES" sz="28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415745553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dirty="0" err="1">
                <a:solidFill>
                  <a:srgbClr val="FFFFFF"/>
                </a:solidFill>
              </a:rPr>
              <a:t>ToContain</a:t>
            </a:r>
            <a:endParaRPr lang="es-ES" sz="3800" dirty="0">
              <a:solidFill>
                <a:srgbClr val="FFFFFF"/>
              </a:solidFill>
            </a:endParaRP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3"/>
            <a:ext cx="7037591" cy="5323644"/>
          </a:xfrm>
        </p:spPr>
        <p:txBody>
          <a:bodyPr vert="horz" lIns="91440" tIns="45720" rIns="91440" bIns="45720" rtlCol="0" anchor="ctr">
            <a:normAutofit/>
          </a:bodyPr>
          <a:lstStyle/>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describe</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toContain</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'works for finding an item in an Array'</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 = [</a:t>
            </a:r>
            <a:r>
              <a:rPr lang="bin-NG" sz="1800" dirty="0">
                <a:solidFill>
                  <a:srgbClr val="A31515"/>
                </a:solidFill>
                <a:latin typeface="Consolas" panose="020B0609020204030204" pitchFamily="49" charset="0"/>
              </a:rPr>
              <a:t>'foo'</a:t>
            </a:r>
            <a:r>
              <a:rPr lang="bin-NG" sz="1800" dirty="0">
                <a:solidFill>
                  <a:srgbClr val="000000"/>
                </a:solidFill>
                <a:latin typeface="Consolas" panose="020B0609020204030204" pitchFamily="49" charset="0"/>
              </a:rPr>
              <a:t>, </a:t>
            </a:r>
            <a:r>
              <a:rPr lang="bin-NG" sz="1800" dirty="0">
                <a:solidFill>
                  <a:srgbClr val="A31515"/>
                </a:solidFill>
                <a:latin typeface="Consolas" panose="020B0609020204030204" pitchFamily="49" charset="0"/>
              </a:rPr>
              <a:t>'bar'</a:t>
            </a:r>
            <a:r>
              <a:rPr lang="bin-NG" sz="1800" dirty="0">
                <a:solidFill>
                  <a:srgbClr val="000000"/>
                </a:solidFill>
                <a:latin typeface="Consolas" panose="020B0609020204030204" pitchFamily="49" charset="0"/>
              </a:rPr>
              <a:t>, </a:t>
            </a:r>
            <a:r>
              <a:rPr lang="bin-NG" sz="1800" dirty="0">
                <a:solidFill>
                  <a:srgbClr val="A31515"/>
                </a:solidFill>
                <a:latin typeface="Consolas" panose="020B0609020204030204" pitchFamily="49" charset="0"/>
              </a:rPr>
              <a:t>'baz'</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toContain</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'bar'</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toContain</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'quux'</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'also works for finding a substring'</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 = </a:t>
            </a:r>
            <a:r>
              <a:rPr lang="bin-NG" sz="1800" dirty="0">
                <a:solidFill>
                  <a:srgbClr val="A31515"/>
                </a:solidFill>
                <a:latin typeface="Consolas" panose="020B0609020204030204" pitchFamily="49" charset="0"/>
              </a:rPr>
              <a:t>'foo bar baz'</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toContain</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'bar'</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toContain</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'quux'</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p>
          <a:p>
            <a:pPr>
              <a:spcBef>
                <a:spcPts val="0"/>
              </a:spcBef>
            </a:pPr>
            <a:r>
              <a:rPr lang="bin-NG" sz="1800" dirty="0">
                <a:solidFill>
                  <a:srgbClr val="000000"/>
                </a:solidFill>
                <a:latin typeface="Consolas" panose="020B0609020204030204" pitchFamily="49" charset="0"/>
              </a:rPr>
              <a:t>    })</a:t>
            </a:r>
            <a:endParaRPr lang="es-ES" sz="28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35125271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dirty="0" err="1">
                <a:solidFill>
                  <a:srgbClr val="FFFFFF"/>
                </a:solidFill>
              </a:rPr>
              <a:t>ToBeDefined</a:t>
            </a:r>
            <a:br>
              <a:rPr lang="es-ES" dirty="0">
                <a:solidFill>
                  <a:srgbClr val="FFFFFF"/>
                </a:solidFill>
              </a:rPr>
            </a:br>
            <a:r>
              <a:rPr lang="es-ES" dirty="0" err="1">
                <a:solidFill>
                  <a:srgbClr val="FFFFFF"/>
                </a:solidFill>
              </a:rPr>
              <a:t>ToBeUndefined</a:t>
            </a:r>
            <a:endParaRPr lang="es-ES" dirty="0">
              <a:solidFill>
                <a:srgbClr val="FFFFFF"/>
              </a:solidFill>
            </a:endParaRP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3"/>
            <a:ext cx="7037591" cy="5323644"/>
          </a:xfrm>
        </p:spPr>
        <p:txBody>
          <a:bodyPr vert="horz" lIns="91440" tIns="45720" rIns="91440" bIns="45720" rtlCol="0" anchor="ctr">
            <a:normAutofit/>
          </a:bodyPr>
          <a:lstStyle/>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toBeDefined</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compares</a:t>
            </a:r>
            <a:endParaRPr lang="es-ES" sz="1800" dirty="0">
              <a:solidFill>
                <a:srgbClr val="A31515"/>
              </a:solidFill>
              <a:latin typeface="Consolas" panose="020B0609020204030204" pitchFamily="49" charset="0"/>
            </a:endParaRPr>
          </a:p>
          <a:p>
            <a:pPr>
              <a:spcBef>
                <a:spcPts val="0"/>
              </a:spcBef>
            </a:pPr>
            <a:r>
              <a:rPr lang="es-ES" sz="1800" dirty="0">
                <a:solidFill>
                  <a:srgbClr val="A31515"/>
                </a:solidFill>
                <a:latin typeface="Consolas" panose="020B0609020204030204" pitchFamily="49" charset="0"/>
              </a:rPr>
              <a:t>	</a:t>
            </a:r>
            <a:r>
              <a:rPr lang="bin-NG" sz="1800" dirty="0">
                <a:solidFill>
                  <a:srgbClr val="A31515"/>
                </a:solidFill>
                <a:latin typeface="Consolas" panose="020B0609020204030204" pitchFamily="49" charset="0"/>
              </a:rPr>
              <a:t>against `undefined`'</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 = {</a:t>
            </a:r>
            <a:r>
              <a:rPr lang="bin-NG" sz="1800" dirty="0">
                <a:solidFill>
                  <a:srgbClr val="001080"/>
                </a:solidFill>
                <a:latin typeface="Consolas" panose="020B0609020204030204" pitchFamily="49" charset="0"/>
              </a:rPr>
              <a:t>foo: </a:t>
            </a:r>
            <a:r>
              <a:rPr lang="bin-NG" sz="1800" dirty="0">
                <a:solidFill>
                  <a:srgbClr val="A31515"/>
                </a:solidFill>
                <a:latin typeface="Consolas" panose="020B0609020204030204" pitchFamily="49" charset="0"/>
              </a:rPr>
              <a:t>'foo'</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toBeDefined</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bar</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toBeDefined</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`toBeUndefined` matcher compares</a:t>
            </a:r>
            <a:endParaRPr lang="es-ES" sz="1800" dirty="0">
              <a:solidFill>
                <a:srgbClr val="A31515"/>
              </a:solidFill>
              <a:latin typeface="Consolas" panose="020B0609020204030204" pitchFamily="49" charset="0"/>
            </a:endParaRPr>
          </a:p>
          <a:p>
            <a:pPr>
              <a:spcBef>
                <a:spcPts val="0"/>
              </a:spcBef>
            </a:pPr>
            <a:r>
              <a:rPr lang="es-ES" sz="1800" dirty="0">
                <a:solidFill>
                  <a:srgbClr val="A31515"/>
                </a:solidFill>
                <a:latin typeface="Consolas" panose="020B0609020204030204" pitchFamily="49" charset="0"/>
              </a:rPr>
              <a:t>	</a:t>
            </a:r>
            <a:r>
              <a:rPr lang="bin-NG" sz="1800" dirty="0">
                <a:solidFill>
                  <a:srgbClr val="A31515"/>
                </a:solidFill>
                <a:latin typeface="Consolas" panose="020B0609020204030204" pitchFamily="49" charset="0"/>
              </a:rPr>
              <a:t>against `undefined`'</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 = {</a:t>
            </a:r>
            <a:r>
              <a:rPr lang="bin-NG" sz="1800" dirty="0">
                <a:solidFill>
                  <a:srgbClr val="001080"/>
                </a:solidFill>
                <a:latin typeface="Consolas" panose="020B0609020204030204" pitchFamily="49" charset="0"/>
              </a:rPr>
              <a:t>foo: </a:t>
            </a:r>
            <a:r>
              <a:rPr lang="bin-NG" sz="1800" dirty="0">
                <a:solidFill>
                  <a:srgbClr val="A31515"/>
                </a:solidFill>
                <a:latin typeface="Consolas" panose="020B0609020204030204" pitchFamily="49" charset="0"/>
              </a:rPr>
              <a:t>'foo'</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toBeUndefined</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bar</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toBeUndefined</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endParaRPr lang="es-ES" sz="28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272927627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dirty="0" err="1">
                <a:solidFill>
                  <a:srgbClr val="FFFFFF"/>
                </a:solidFill>
              </a:rPr>
              <a:t>ToNull</a:t>
            </a:r>
            <a:br>
              <a:rPr lang="es-ES" sz="3800" dirty="0">
                <a:solidFill>
                  <a:srgbClr val="FFFFFF"/>
                </a:solidFill>
              </a:rPr>
            </a:br>
            <a:r>
              <a:rPr lang="es-ES" sz="3800" dirty="0" err="1">
                <a:solidFill>
                  <a:srgbClr val="FFFFFF"/>
                </a:solidFill>
              </a:rPr>
              <a:t>ToBeNaN</a:t>
            </a:r>
            <a:endParaRPr lang="es-ES" sz="3800" dirty="0">
              <a:solidFill>
                <a:srgbClr val="FFFFFF"/>
              </a:solidFill>
            </a:endParaRP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3"/>
            <a:ext cx="7037591" cy="5323644"/>
          </a:xfrm>
        </p:spPr>
        <p:txBody>
          <a:bodyPr vert="horz" lIns="91440" tIns="45720" rIns="91440" bIns="45720" rtlCol="0" anchor="ctr">
            <a:normAutofit/>
          </a:bodyPr>
          <a:lstStyle/>
          <a:p>
            <a:pPr>
              <a:spcBef>
                <a:spcPts val="0"/>
              </a:spcBef>
            </a:pP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toBeNull</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compares </a:t>
            </a:r>
            <a:endParaRPr lang="es-ES" sz="1800" dirty="0">
              <a:solidFill>
                <a:srgbClr val="A31515"/>
              </a:solidFill>
              <a:latin typeface="Consolas" panose="020B0609020204030204" pitchFamily="49" charset="0"/>
            </a:endParaRPr>
          </a:p>
          <a:p>
            <a:pPr>
              <a:spcBef>
                <a:spcPts val="0"/>
              </a:spcBef>
            </a:pPr>
            <a:r>
              <a:rPr lang="bin-NG" sz="1800" dirty="0">
                <a:solidFill>
                  <a:srgbClr val="A31515"/>
                </a:solidFill>
                <a:latin typeface="Consolas" panose="020B0609020204030204" pitchFamily="49" charset="0"/>
              </a:rPr>
              <a:t>against null'</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null</a:t>
            </a:r>
            <a:r>
              <a:rPr lang="bin-NG" sz="1800" dirty="0">
                <a:solidFill>
                  <a:srgbClr val="000000"/>
                </a:solidFill>
                <a:latin typeface="Consolas" panose="020B0609020204030204" pitchFamily="49" charset="0"/>
              </a:rPr>
              <a:t>, </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 = </a:t>
            </a:r>
            <a:r>
              <a:rPr lang="bin-NG" sz="1800" dirty="0">
                <a:solidFill>
                  <a:srgbClr val="A31515"/>
                </a:solidFill>
                <a:latin typeface="Consolas" panose="020B0609020204030204" pitchFamily="49" charset="0"/>
              </a:rPr>
              <a:t>'foo'</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00FF"/>
                </a:solidFill>
                <a:latin typeface="Consolas" panose="020B0609020204030204" pitchFamily="49" charset="0"/>
              </a:rPr>
              <a:t>null</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toBeNull</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toBeNull</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toBeNull</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a:t>
            </a:r>
            <a:endParaRPr lang="es-ES" sz="1800" dirty="0">
              <a:solidFill>
                <a:srgbClr val="000000"/>
              </a:solidFill>
              <a:latin typeface="Consolas" panose="020B0609020204030204" pitchFamily="49" charset="0"/>
            </a:endParaRPr>
          </a:p>
          <a:p>
            <a:pPr>
              <a:spcBef>
                <a:spcPts val="0"/>
              </a:spcBef>
            </a:pPr>
            <a:endParaRPr lang="bin-NG" sz="1800" dirty="0">
              <a:solidFill>
                <a:srgbClr val="000000"/>
              </a:solidFill>
              <a:latin typeface="Consolas" panose="020B0609020204030204" pitchFamily="49" charset="0"/>
            </a:endParaRPr>
          </a:p>
          <a:p>
            <a:pPr>
              <a:spcBef>
                <a:spcPts val="0"/>
              </a:spcBef>
            </a:pP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toBeNaN</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compares </a:t>
            </a:r>
            <a:endParaRPr lang="es-ES" sz="1800" dirty="0">
              <a:solidFill>
                <a:srgbClr val="A31515"/>
              </a:solidFill>
              <a:latin typeface="Consolas" panose="020B0609020204030204" pitchFamily="49" charset="0"/>
            </a:endParaRPr>
          </a:p>
          <a:p>
            <a:pPr>
              <a:spcBef>
                <a:spcPts val="0"/>
              </a:spcBef>
            </a:pPr>
            <a:r>
              <a:rPr lang="bin-NG" sz="1800" dirty="0">
                <a:solidFill>
                  <a:srgbClr val="A31515"/>
                </a:solidFill>
                <a:latin typeface="Consolas" panose="020B0609020204030204" pitchFamily="49" charset="0"/>
              </a:rPr>
              <a:t>against NaN'</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marL="342900" marR="0">
              <a:spcBef>
                <a:spcPts val="0"/>
              </a:spcBef>
              <a:spcAft>
                <a:spcPts val="0"/>
              </a:spcAft>
            </a:pP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a</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0</a:t>
            </a:r>
            <a:r>
              <a:rPr lang="bin-NG" sz="1800" dirty="0">
                <a:solidFill>
                  <a:srgbClr val="000000"/>
                </a:solidFill>
                <a:latin typeface="Consolas" panose="020B0609020204030204" pitchFamily="49" charset="0"/>
              </a:rPr>
              <a:t>, </a:t>
            </a:r>
            <a:r>
              <a:rPr lang="bin-NG" sz="1800" dirty="0">
                <a:solidFill>
                  <a:srgbClr val="001080"/>
                </a:solidFill>
                <a:latin typeface="Consolas" panose="020B0609020204030204" pitchFamily="49" charset="0"/>
              </a:rPr>
              <a:t>b</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0</a:t>
            </a:r>
            <a:endParaRPr lang="bin-NG" sz="1800" dirty="0">
              <a:latin typeface="Consolas" panose="020B0609020204030204" pitchFamily="49" charset="0"/>
            </a:endParaRPr>
          </a:p>
          <a:p>
            <a:pPr marL="342900" marR="0">
              <a:spcBef>
                <a:spcPts val="0"/>
              </a:spcBef>
              <a:spcAft>
                <a:spcPts val="0"/>
              </a:spcAft>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a/b</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toBeNaN</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a:t>
            </a:r>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316135560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4700" y="731519"/>
            <a:ext cx="2954125" cy="3237579"/>
          </a:xfrm>
        </p:spPr>
        <p:txBody>
          <a:bodyPr vert="horz" lIns="91440" tIns="45720" rIns="91440" bIns="45720" rtlCol="0" anchor="ctr">
            <a:normAutofit/>
          </a:bodyPr>
          <a:lstStyle/>
          <a:p>
            <a:r>
              <a:rPr lang="es-ES" sz="3000" dirty="0" err="1">
                <a:solidFill>
                  <a:srgbClr val="FFFFFF"/>
                </a:solidFill>
              </a:rPr>
              <a:t>ToBeLessThan</a:t>
            </a:r>
            <a:br>
              <a:rPr lang="es-ES" sz="3000" dirty="0">
                <a:solidFill>
                  <a:srgbClr val="FFFFFF"/>
                </a:solidFill>
              </a:rPr>
            </a:br>
            <a:r>
              <a:rPr lang="es-ES" sz="3000" dirty="0" err="1">
                <a:solidFill>
                  <a:srgbClr val="FFFFFF"/>
                </a:solidFill>
              </a:rPr>
              <a:t>ToBeGreaterThan</a:t>
            </a:r>
            <a:br>
              <a:rPr lang="es-ES" sz="3000" dirty="0">
                <a:solidFill>
                  <a:srgbClr val="FFFFFF"/>
                </a:solidFill>
              </a:rPr>
            </a:br>
            <a:r>
              <a:rPr lang="es-ES" sz="3000" dirty="0" err="1">
                <a:solidFill>
                  <a:srgbClr val="FFFFFF"/>
                </a:solidFill>
              </a:rPr>
              <a:t>ToBeCloseTo</a:t>
            </a:r>
            <a:endParaRPr lang="es-ES" sz="3000" dirty="0">
              <a:solidFill>
                <a:srgbClr val="FFFFFF"/>
              </a:solidFill>
            </a:endParaRP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3"/>
            <a:ext cx="7037591" cy="5323644"/>
          </a:xfrm>
        </p:spPr>
        <p:txBody>
          <a:bodyPr vert="horz" lIns="91440" tIns="45720" rIns="91440" bIns="45720" rtlCol="0" anchor="ctr">
            <a:normAutofit/>
          </a:bodyPr>
          <a:lstStyle/>
          <a:p>
            <a:pPr>
              <a:spcBef>
                <a:spcPts val="0"/>
              </a:spcBef>
            </a:pP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toBeLessThan</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is for </a:t>
            </a:r>
            <a:endParaRPr lang="es-ES" sz="1800" dirty="0">
              <a:solidFill>
                <a:srgbClr val="A31515"/>
              </a:solidFill>
              <a:latin typeface="Consolas" panose="020B0609020204030204" pitchFamily="49" charset="0"/>
            </a:endParaRPr>
          </a:p>
          <a:p>
            <a:pPr>
              <a:spcBef>
                <a:spcPts val="0"/>
              </a:spcBef>
            </a:pPr>
            <a:r>
              <a:rPr lang="bin-NG" sz="1800" dirty="0">
                <a:solidFill>
                  <a:srgbClr val="A31515"/>
                </a:solidFill>
                <a:latin typeface="Consolas" panose="020B0609020204030204" pitchFamily="49" charset="0"/>
              </a:rPr>
              <a:t>mathematical comparisons'</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pi</a:t>
            </a:r>
            <a:r>
              <a:rPr lang="bin-NG" sz="1800" dirty="0">
                <a:solidFill>
                  <a:srgbClr val="000000"/>
                </a:solidFill>
                <a:latin typeface="Consolas" panose="020B0609020204030204" pitchFamily="49" charset="0"/>
              </a:rPr>
              <a:t> = </a:t>
            </a:r>
            <a:r>
              <a:rPr lang="bin-NG" sz="1800" dirty="0">
                <a:solidFill>
                  <a:srgbClr val="09885A"/>
                </a:solidFill>
                <a:latin typeface="Consolas" panose="020B0609020204030204" pitchFamily="49" charset="0"/>
              </a:rPr>
              <a:t>3.1415926</a:t>
            </a:r>
            <a:r>
              <a:rPr lang="bin-NG" sz="1800" dirty="0">
                <a:solidFill>
                  <a:srgbClr val="000000"/>
                </a:solidFill>
                <a:latin typeface="Consolas" panose="020B0609020204030204" pitchFamily="49" charset="0"/>
              </a:rPr>
              <a:t>, </a:t>
            </a:r>
            <a:r>
              <a:rPr lang="bin-NG" sz="1800" dirty="0">
                <a:solidFill>
                  <a:srgbClr val="001080"/>
                </a:solidFill>
                <a:latin typeface="Consolas" panose="020B0609020204030204" pitchFamily="49" charset="0"/>
              </a:rPr>
              <a:t>e</a:t>
            </a:r>
            <a:r>
              <a:rPr lang="bin-NG" sz="1800" dirty="0">
                <a:solidFill>
                  <a:srgbClr val="000000"/>
                </a:solidFill>
                <a:latin typeface="Consolas" panose="020B0609020204030204" pitchFamily="49" charset="0"/>
              </a:rPr>
              <a:t> = </a:t>
            </a:r>
            <a:r>
              <a:rPr lang="bin-NG" sz="1800" dirty="0">
                <a:solidFill>
                  <a:srgbClr val="09885A"/>
                </a:solidFill>
                <a:latin typeface="Consolas" panose="020B0609020204030204" pitchFamily="49" charset="0"/>
              </a:rPr>
              <a:t>2.78</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e</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toBeLessThan</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pi</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pi</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toBeLessThan</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e</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a:t>
            </a:r>
          </a:p>
          <a:p>
            <a:pPr>
              <a:spcBef>
                <a:spcPts val="0"/>
              </a:spcBef>
            </a:pPr>
            <a:endParaRPr lang="es-ES" sz="1800" dirty="0">
              <a:solidFill>
                <a:srgbClr val="000000"/>
              </a:solidFill>
              <a:latin typeface="Consolas" panose="020B0609020204030204" pitchFamily="49" charset="0"/>
            </a:endParaRPr>
          </a:p>
          <a:p>
            <a:pPr>
              <a:spcBef>
                <a:spcPts val="0"/>
              </a:spcBef>
            </a:pP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toBeGreaterThan</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is for</a:t>
            </a:r>
            <a:endParaRPr lang="es-ES" sz="1800" dirty="0">
              <a:solidFill>
                <a:srgbClr val="A31515"/>
              </a:solidFill>
              <a:latin typeface="Consolas" panose="020B0609020204030204" pitchFamily="49" charset="0"/>
            </a:endParaRPr>
          </a:p>
          <a:p>
            <a:pPr>
              <a:spcBef>
                <a:spcPts val="0"/>
              </a:spcBef>
            </a:pPr>
            <a:r>
              <a:rPr lang="bin-NG" sz="1800" dirty="0">
                <a:solidFill>
                  <a:srgbClr val="A31515"/>
                </a:solidFill>
                <a:latin typeface="Consolas" panose="020B0609020204030204" pitchFamily="49" charset="0"/>
              </a:rPr>
              <a:t>mathematical comparisons'</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pi</a:t>
            </a:r>
            <a:r>
              <a:rPr lang="bin-NG" sz="1800" dirty="0">
                <a:solidFill>
                  <a:srgbClr val="000000"/>
                </a:solidFill>
                <a:latin typeface="Consolas" panose="020B0609020204030204" pitchFamily="49" charset="0"/>
              </a:rPr>
              <a:t> = </a:t>
            </a:r>
            <a:r>
              <a:rPr lang="bin-NG" sz="1800" dirty="0">
                <a:solidFill>
                  <a:srgbClr val="09885A"/>
                </a:solidFill>
                <a:latin typeface="Consolas" panose="020B0609020204030204" pitchFamily="49" charset="0"/>
              </a:rPr>
              <a:t>3.1415926</a:t>
            </a:r>
            <a:r>
              <a:rPr lang="bin-NG" sz="1800" dirty="0">
                <a:solidFill>
                  <a:srgbClr val="000000"/>
                </a:solidFill>
                <a:latin typeface="Consolas" panose="020B0609020204030204" pitchFamily="49" charset="0"/>
              </a:rPr>
              <a:t>, </a:t>
            </a:r>
            <a:r>
              <a:rPr lang="bin-NG" sz="1800" dirty="0">
                <a:solidFill>
                  <a:srgbClr val="001080"/>
                </a:solidFill>
                <a:latin typeface="Consolas" panose="020B0609020204030204" pitchFamily="49" charset="0"/>
              </a:rPr>
              <a:t>e</a:t>
            </a:r>
            <a:r>
              <a:rPr lang="bin-NG" sz="1800" dirty="0">
                <a:solidFill>
                  <a:srgbClr val="000000"/>
                </a:solidFill>
                <a:latin typeface="Consolas" panose="020B0609020204030204" pitchFamily="49" charset="0"/>
              </a:rPr>
              <a:t> = </a:t>
            </a:r>
            <a:r>
              <a:rPr lang="bin-NG" sz="1800" dirty="0">
                <a:solidFill>
                  <a:srgbClr val="09885A"/>
                </a:solidFill>
                <a:latin typeface="Consolas" panose="020B0609020204030204" pitchFamily="49" charset="0"/>
              </a:rPr>
              <a:t>2.78</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pi</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toBeGreaterThan</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e</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e</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toBeGreaterThan</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pi</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a:t>
            </a:r>
            <a:endParaRPr lang="es-ES" sz="1800" dirty="0">
              <a:solidFill>
                <a:srgbClr val="000000"/>
              </a:solidFill>
              <a:latin typeface="Consolas" panose="020B0609020204030204" pitchFamily="49" charset="0"/>
            </a:endParaRPr>
          </a:p>
          <a:p>
            <a:pPr>
              <a:spcBef>
                <a:spcPts val="0"/>
              </a:spcBef>
            </a:pP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toBeCloseTo</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is for </a:t>
            </a:r>
            <a:endParaRPr lang="es-ES" sz="1800" dirty="0">
              <a:solidFill>
                <a:srgbClr val="A31515"/>
              </a:solidFill>
              <a:latin typeface="Consolas" panose="020B0609020204030204" pitchFamily="49" charset="0"/>
            </a:endParaRPr>
          </a:p>
          <a:p>
            <a:pPr>
              <a:spcBef>
                <a:spcPts val="0"/>
              </a:spcBef>
            </a:pPr>
            <a:r>
              <a:rPr lang="bin-NG" sz="1800" dirty="0">
                <a:solidFill>
                  <a:srgbClr val="A31515"/>
                </a:solidFill>
                <a:latin typeface="Consolas" panose="020B0609020204030204" pitchFamily="49" charset="0"/>
              </a:rPr>
              <a:t>precision math comparison'</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pi</a:t>
            </a:r>
            <a:r>
              <a:rPr lang="bin-NG" sz="1800" dirty="0">
                <a:solidFill>
                  <a:srgbClr val="000000"/>
                </a:solidFill>
                <a:latin typeface="Consolas" panose="020B0609020204030204" pitchFamily="49" charset="0"/>
              </a:rPr>
              <a:t> = </a:t>
            </a:r>
            <a:r>
              <a:rPr lang="bin-NG" sz="1800" dirty="0">
                <a:solidFill>
                  <a:srgbClr val="09885A"/>
                </a:solidFill>
                <a:latin typeface="Consolas" panose="020B0609020204030204" pitchFamily="49" charset="0"/>
              </a:rPr>
              <a:t>3.1415926</a:t>
            </a:r>
            <a:r>
              <a:rPr lang="bin-NG" sz="1800" dirty="0">
                <a:solidFill>
                  <a:srgbClr val="000000"/>
                </a:solidFill>
                <a:latin typeface="Consolas" panose="020B0609020204030204" pitchFamily="49" charset="0"/>
              </a:rPr>
              <a:t>, </a:t>
            </a:r>
            <a:r>
              <a:rPr lang="bin-NG" sz="1800" dirty="0">
                <a:solidFill>
                  <a:srgbClr val="001080"/>
                </a:solidFill>
                <a:latin typeface="Consolas" panose="020B0609020204030204" pitchFamily="49" charset="0"/>
              </a:rPr>
              <a:t>e</a:t>
            </a:r>
            <a:r>
              <a:rPr lang="bin-NG" sz="1800" dirty="0">
                <a:solidFill>
                  <a:srgbClr val="000000"/>
                </a:solidFill>
                <a:latin typeface="Consolas" panose="020B0609020204030204" pitchFamily="49" charset="0"/>
              </a:rPr>
              <a:t> = </a:t>
            </a:r>
            <a:r>
              <a:rPr lang="bin-NG" sz="1800" dirty="0">
                <a:solidFill>
                  <a:srgbClr val="09885A"/>
                </a:solidFill>
                <a:latin typeface="Consolas" panose="020B0609020204030204" pitchFamily="49" charset="0"/>
              </a:rPr>
              <a:t>2.78</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pi</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toBeCloseTo</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e</a:t>
            </a:r>
            <a:r>
              <a:rPr lang="bin-NG" sz="1800" dirty="0">
                <a:solidFill>
                  <a:srgbClr val="000000"/>
                </a:solidFill>
                <a:latin typeface="Consolas" panose="020B0609020204030204" pitchFamily="49" charset="0"/>
              </a:rPr>
              <a:t>, </a:t>
            </a:r>
            <a:r>
              <a:rPr lang="bin-NG" sz="1800" dirty="0">
                <a:solidFill>
                  <a:srgbClr val="09885A"/>
                </a:solidFill>
                <a:latin typeface="Consolas" panose="020B0609020204030204" pitchFamily="49" charset="0"/>
              </a:rPr>
              <a:t>2</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pi</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toBeCloseTo</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e</a:t>
            </a:r>
            <a:r>
              <a:rPr lang="bin-NG" sz="1800" dirty="0">
                <a:solidFill>
                  <a:srgbClr val="000000"/>
                </a:solidFill>
                <a:latin typeface="Consolas" panose="020B0609020204030204" pitchFamily="49" charset="0"/>
              </a:rPr>
              <a:t>, </a:t>
            </a:r>
            <a:r>
              <a:rPr lang="bin-NG" sz="1800" dirty="0">
                <a:solidFill>
                  <a:srgbClr val="09885A"/>
                </a:solidFill>
                <a:latin typeface="Consolas" panose="020B0609020204030204" pitchFamily="49" charset="0"/>
              </a:rPr>
              <a:t>0</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a:t>
            </a:r>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229750882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4700" y="731519"/>
            <a:ext cx="2954125" cy="3237579"/>
          </a:xfrm>
        </p:spPr>
        <p:txBody>
          <a:bodyPr vert="horz" lIns="91440" tIns="45720" rIns="91440" bIns="45720" rtlCol="0" anchor="ctr">
            <a:normAutofit/>
          </a:bodyPr>
          <a:lstStyle/>
          <a:p>
            <a:r>
              <a:rPr lang="es-ES" sz="3000" dirty="0" err="1">
                <a:solidFill>
                  <a:srgbClr val="FFFFFF"/>
                </a:solidFill>
              </a:rPr>
              <a:t>ToMatch</a:t>
            </a:r>
            <a:endParaRPr lang="es-ES" sz="3000" dirty="0">
              <a:solidFill>
                <a:srgbClr val="FFFFFF"/>
              </a:solidFill>
            </a:endParaRP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3"/>
            <a:ext cx="7037591" cy="5323644"/>
          </a:xfrm>
        </p:spPr>
        <p:txBody>
          <a:bodyPr vert="horz" lIns="91440" tIns="45720" rIns="91440" bIns="45720" rtlCol="0" anchor="ctr">
            <a:normAutofit/>
          </a:bodyPr>
          <a:lstStyle/>
          <a:p>
            <a:pPr>
              <a:spcBef>
                <a:spcPts val="0"/>
              </a:spcBef>
            </a:pP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toMatch</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is for </a:t>
            </a:r>
            <a:endParaRPr lang="es-ES" sz="1800" dirty="0">
              <a:solidFill>
                <a:srgbClr val="A31515"/>
              </a:solidFill>
              <a:latin typeface="Consolas" panose="020B0609020204030204" pitchFamily="49" charset="0"/>
            </a:endParaRPr>
          </a:p>
          <a:p>
            <a:pPr>
              <a:spcBef>
                <a:spcPts val="0"/>
              </a:spcBef>
            </a:pPr>
            <a:r>
              <a:rPr lang="bin-NG" sz="1800" dirty="0">
                <a:solidFill>
                  <a:srgbClr val="A31515"/>
                </a:solidFill>
                <a:latin typeface="Consolas" panose="020B0609020204030204" pitchFamily="49" charset="0"/>
              </a:rPr>
              <a:t>regular expressions'</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001080"/>
                </a:solidFill>
                <a:latin typeface="Consolas" panose="020B0609020204030204" pitchFamily="49" charset="0"/>
              </a:rPr>
              <a:t>message</a:t>
            </a:r>
            <a:r>
              <a:rPr lang="bin-NG" sz="1800" dirty="0">
                <a:solidFill>
                  <a:srgbClr val="000000"/>
                </a:solidFill>
                <a:latin typeface="Consolas" panose="020B0609020204030204" pitchFamily="49" charset="0"/>
              </a:rPr>
              <a:t> = </a:t>
            </a:r>
            <a:r>
              <a:rPr lang="bin-NG" sz="1800" dirty="0">
                <a:solidFill>
                  <a:srgbClr val="A31515"/>
                </a:solidFill>
                <a:latin typeface="Consolas" panose="020B0609020204030204" pitchFamily="49" charset="0"/>
              </a:rPr>
              <a:t>'foo bar baz'</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message</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toMatch</a:t>
            </a:r>
            <a:r>
              <a:rPr lang="bin-NG" sz="1800" dirty="0">
                <a:solidFill>
                  <a:srgbClr val="000000"/>
                </a:solidFill>
                <a:latin typeface="Consolas" panose="020B0609020204030204" pitchFamily="49" charset="0"/>
              </a:rPr>
              <a:t>(</a:t>
            </a:r>
            <a:r>
              <a:rPr lang="bin-NG" sz="1800" dirty="0">
                <a:solidFill>
                  <a:srgbClr val="811F3F"/>
                </a:solidFill>
                <a:latin typeface="Consolas" panose="020B0609020204030204" pitchFamily="49" charset="0"/>
              </a:rPr>
              <a:t>/bar/</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message</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toMatch</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'bar'</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message</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toMatch</a:t>
            </a:r>
            <a:r>
              <a:rPr lang="bin-NG" sz="1800" dirty="0">
                <a:solidFill>
                  <a:srgbClr val="000000"/>
                </a:solidFill>
                <a:latin typeface="Consolas" panose="020B0609020204030204" pitchFamily="49" charset="0"/>
              </a:rPr>
              <a:t>(</a:t>
            </a:r>
            <a:r>
              <a:rPr lang="bin-NG" sz="1800" dirty="0">
                <a:solidFill>
                  <a:srgbClr val="811F3F"/>
                </a:solidFill>
                <a:latin typeface="Consolas" panose="020B0609020204030204" pitchFamily="49" charset="0"/>
              </a:rPr>
              <a:t>/quux/</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a:t>
            </a:r>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3539206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lowchart: Document 8">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4565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ADB2FB8B-77F1-44BC-8D80-A7071702AFDC}"/>
              </a:ext>
            </a:extLst>
          </p:cNvPr>
          <p:cNvSpPr>
            <a:spLocks noGrp="1"/>
          </p:cNvSpPr>
          <p:nvPr>
            <p:ph type="title"/>
          </p:nvPr>
        </p:nvSpPr>
        <p:spPr>
          <a:xfrm>
            <a:off x="838200" y="171162"/>
            <a:ext cx="2840182" cy="2371148"/>
          </a:xfrm>
        </p:spPr>
        <p:txBody>
          <a:bodyPr>
            <a:normAutofit/>
          </a:bodyPr>
          <a:lstStyle/>
          <a:p>
            <a:r>
              <a:rPr lang="es-ES" sz="3200">
                <a:solidFill>
                  <a:srgbClr val="FFFFFF"/>
                </a:solidFill>
              </a:rPr>
              <a:t>Testing</a:t>
            </a:r>
            <a:br>
              <a:rPr lang="es-ES" sz="3200">
                <a:solidFill>
                  <a:srgbClr val="FFFFFF"/>
                </a:solidFill>
              </a:rPr>
            </a:br>
            <a:r>
              <a:rPr lang="es-ES" sz="3200">
                <a:solidFill>
                  <a:srgbClr val="FFFFFF"/>
                </a:solidFill>
              </a:rPr>
              <a:t>Angular</a:t>
            </a:r>
            <a:br>
              <a:rPr lang="es-ES" sz="3200">
                <a:solidFill>
                  <a:srgbClr val="FFFFFF"/>
                </a:solidFill>
              </a:rPr>
            </a:br>
            <a:r>
              <a:rPr lang="es-ES" sz="3200">
                <a:solidFill>
                  <a:srgbClr val="FFFFFF"/>
                </a:solidFill>
              </a:rPr>
              <a:t>Aplications</a:t>
            </a:r>
          </a:p>
        </p:txBody>
      </p:sp>
      <p:pic>
        <p:nvPicPr>
          <p:cNvPr id="3" name="Imagen 2">
            <a:extLst>
              <a:ext uri="{FF2B5EF4-FFF2-40B4-BE49-F238E27FC236}">
                <a16:creationId xmlns:a16="http://schemas.microsoft.com/office/drawing/2014/main" id="{92B296C0-2047-4702-ADE9-C089E8E6E9C4}"/>
              </a:ext>
            </a:extLst>
          </p:cNvPr>
          <p:cNvPicPr>
            <a:picLocks noChangeAspect="1"/>
          </p:cNvPicPr>
          <p:nvPr/>
        </p:nvPicPr>
        <p:blipFill>
          <a:blip r:embed="rId2"/>
          <a:stretch>
            <a:fillRect/>
          </a:stretch>
        </p:blipFill>
        <p:spPr>
          <a:xfrm>
            <a:off x="6304249" y="224264"/>
            <a:ext cx="5111553" cy="6409472"/>
          </a:xfrm>
          <a:prstGeom prst="rect">
            <a:avLst/>
          </a:prstGeom>
        </p:spPr>
      </p:pic>
      <p:sp>
        <p:nvSpPr>
          <p:cNvPr id="8" name="CuadroTexto 7">
            <a:extLst>
              <a:ext uri="{FF2B5EF4-FFF2-40B4-BE49-F238E27FC236}">
                <a16:creationId xmlns:a16="http://schemas.microsoft.com/office/drawing/2014/main" id="{C26BA631-D725-444C-9B42-378BE701F1DA}"/>
              </a:ext>
            </a:extLst>
          </p:cNvPr>
          <p:cNvSpPr txBox="1"/>
          <p:nvPr/>
        </p:nvSpPr>
        <p:spPr>
          <a:xfrm>
            <a:off x="838200" y="3927640"/>
            <a:ext cx="4172816" cy="2031325"/>
          </a:xfrm>
          <a:prstGeom prst="rect">
            <a:avLst/>
          </a:prstGeom>
          <a:noFill/>
        </p:spPr>
        <p:txBody>
          <a:bodyPr wrap="square">
            <a:spAutoFit/>
          </a:bodyPr>
          <a:lstStyle/>
          <a:p>
            <a:r>
              <a:rPr lang="es-ES" dirty="0" err="1"/>
              <a:t>Corinna</a:t>
            </a:r>
            <a:r>
              <a:rPr lang="es-ES" dirty="0"/>
              <a:t> </a:t>
            </a:r>
            <a:r>
              <a:rPr lang="es-ES" dirty="0" err="1"/>
              <a:t>Cohn</a:t>
            </a:r>
            <a:endParaRPr lang="es-ES" dirty="0"/>
          </a:p>
          <a:p>
            <a:r>
              <a:rPr lang="es-ES" dirty="0"/>
              <a:t>Craig </a:t>
            </a:r>
            <a:r>
              <a:rPr lang="es-ES" dirty="0" err="1"/>
              <a:t>Nishina</a:t>
            </a:r>
            <a:endParaRPr lang="es-ES" dirty="0"/>
          </a:p>
          <a:p>
            <a:r>
              <a:rPr lang="es-ES" dirty="0"/>
              <a:t>Jesse Palmer</a:t>
            </a:r>
          </a:p>
          <a:p>
            <a:r>
              <a:rPr lang="es-ES" dirty="0"/>
              <a:t>Michael </a:t>
            </a:r>
            <a:r>
              <a:rPr lang="es-ES" dirty="0" err="1"/>
              <a:t>Giambalvo</a:t>
            </a:r>
            <a:endParaRPr lang="es-ES" dirty="0"/>
          </a:p>
          <a:p>
            <a:endParaRPr lang="es-ES" dirty="0"/>
          </a:p>
          <a:p>
            <a:r>
              <a:rPr lang="es-ES" dirty="0"/>
              <a:t>Publisher(s): Manning </a:t>
            </a:r>
            <a:r>
              <a:rPr lang="es-ES" dirty="0" err="1"/>
              <a:t>Publications</a:t>
            </a:r>
            <a:r>
              <a:rPr lang="es-ES" dirty="0"/>
              <a:t>, 2019</a:t>
            </a:r>
          </a:p>
          <a:p>
            <a:r>
              <a:rPr lang="es-ES" dirty="0"/>
              <a:t>ISBN: 9781617293641</a:t>
            </a:r>
          </a:p>
        </p:txBody>
      </p:sp>
    </p:spTree>
    <p:extLst>
      <p:ext uri="{BB962C8B-B14F-4D97-AF65-F5344CB8AC3E}">
        <p14:creationId xmlns:p14="http://schemas.microsoft.com/office/powerpoint/2010/main" val="253078467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dirty="0">
                <a:solidFill>
                  <a:srgbClr val="FFFFFF"/>
                </a:solidFill>
              </a:rPr>
              <a:t>Cotejo de errores</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3"/>
            <a:ext cx="7037591" cy="5323644"/>
          </a:xfrm>
        </p:spPr>
        <p:txBody>
          <a:bodyPr vert="horz" lIns="91440" tIns="45720" rIns="91440" bIns="45720" rtlCol="0" anchor="ctr">
            <a:normAutofit/>
          </a:bodyPr>
          <a:lstStyle/>
          <a:p>
            <a:pPr>
              <a:spcBef>
                <a:spcPts val="0"/>
              </a:spcBef>
            </a:pP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toThrow</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is for testing if a function throws an exception'</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795E26"/>
                </a:solidFill>
                <a:latin typeface="Consolas" panose="020B0609020204030204" pitchFamily="49" charset="0"/>
              </a:rPr>
              <a:t>foo</a:t>
            </a:r>
            <a:r>
              <a:rPr lang="bin-NG" sz="1800" dirty="0">
                <a:solidFill>
                  <a:srgbClr val="000000"/>
                </a:solidFill>
                <a:latin typeface="Consolas" panose="020B0609020204030204" pitchFamily="49" charset="0"/>
              </a:rPr>
              <a:t> = () </a:t>
            </a:r>
            <a:r>
              <a:rPr lang="bin-NG" sz="1800" dirty="0">
                <a:solidFill>
                  <a:srgbClr val="0000FF"/>
                </a:solidFill>
                <a:latin typeface="Consolas" panose="020B0609020204030204" pitchFamily="49" charset="0"/>
              </a:rPr>
              <a:t>=&gt; </a:t>
            </a:r>
            <a:r>
              <a:rPr lang="bin-NG" sz="1800" dirty="0">
                <a:solidFill>
                  <a:srgbClr val="09885A"/>
                </a:solidFill>
                <a:latin typeface="Consolas" panose="020B0609020204030204" pitchFamily="49" charset="0"/>
              </a:rPr>
              <a:t>1</a:t>
            </a:r>
            <a:r>
              <a:rPr lang="bin-NG" sz="1800" dirty="0">
                <a:solidFill>
                  <a:srgbClr val="000000"/>
                </a:solidFill>
                <a:latin typeface="Consolas" panose="020B0609020204030204" pitchFamily="49" charset="0"/>
              </a:rPr>
              <a:t> + </a:t>
            </a:r>
            <a:r>
              <a:rPr lang="bin-NG" sz="1800" dirty="0">
                <a:solidFill>
                  <a:srgbClr val="09885A"/>
                </a:solidFill>
                <a:latin typeface="Consolas" panose="020B0609020204030204" pitchFamily="49" charset="0"/>
              </a:rPr>
              <a:t>2</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795E26"/>
                </a:solidFill>
                <a:latin typeface="Consolas" panose="020B0609020204030204" pitchFamily="49" charset="0"/>
              </a:rPr>
              <a:t>bar </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 a</a:t>
            </a:r>
            <a:r>
              <a:rPr lang="bin-NG" sz="1800" dirty="0">
                <a:solidFill>
                  <a:srgbClr val="008000"/>
                </a:solidFill>
                <a:latin typeface="Consolas" panose="020B0609020204030204" pitchFamily="49" charset="0"/>
              </a:rPr>
              <a:t> + 1</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795E26"/>
                </a:solidFill>
                <a:latin typeface="Consolas" panose="020B0609020204030204" pitchFamily="49" charset="0"/>
              </a:rPr>
              <a:t>baz</a:t>
            </a:r>
            <a:r>
              <a:rPr lang="bin-NG" sz="1800" dirty="0">
                <a:solidFill>
                  <a:srgbClr val="000000"/>
                </a:solidFill>
                <a:latin typeface="Consolas" panose="020B0609020204030204" pitchFamily="49" charset="0"/>
              </a:rPr>
              <a:t> =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r>
              <a:rPr lang="bin-NG" sz="1800" dirty="0">
                <a:solidFill>
                  <a:srgbClr val="AF00DB"/>
                </a:solidFill>
                <a:latin typeface="Consolas" panose="020B0609020204030204" pitchFamily="49" charset="0"/>
              </a:rPr>
              <a:t>throw </a:t>
            </a:r>
            <a:r>
              <a:rPr lang="bin-NG" sz="1800" dirty="0">
                <a:solidFill>
                  <a:srgbClr val="A31515"/>
                </a:solidFill>
                <a:latin typeface="Consolas" panose="020B0609020204030204" pitchFamily="49" charset="0"/>
              </a:rPr>
              <a:t>'what'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not</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toThrow</a:t>
            </a:r>
            <a:r>
              <a:rPr lang="bin-NG" sz="1800" dirty="0">
                <a:solidFill>
                  <a:srgbClr val="000000"/>
                </a:solidFill>
                <a:latin typeface="Consolas" panose="020B0609020204030204" pitchFamily="49" charset="0"/>
              </a:rPr>
              <a:t>()</a:t>
            </a:r>
            <a:endParaRPr lang="es-ES" sz="1800" dirty="0">
              <a:latin typeface="Consolas" panose="020B0609020204030204" pitchFamily="49" charset="0"/>
            </a:endParaRPr>
          </a:p>
          <a:p>
            <a:pPr>
              <a:spcBef>
                <a:spcPts val="0"/>
              </a:spcBef>
            </a:pPr>
            <a:r>
              <a:rPr lang="es-ES" sz="1800" dirty="0">
                <a:solidFill>
                  <a:srgbClr val="795E26"/>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bar</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toThrow</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baz</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toThrow</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'what'</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a:t>
            </a:r>
          </a:p>
          <a:p>
            <a:pPr>
              <a:spcBef>
                <a:spcPts val="0"/>
              </a:spcBef>
            </a:pPr>
            <a:r>
              <a:rPr lang="bin-NG" sz="1800" dirty="0">
                <a:solidFill>
                  <a:srgbClr val="000000"/>
                </a:solidFill>
                <a:latin typeface="Consolas" panose="020B0609020204030204" pitchFamily="49" charset="0"/>
              </a:rPr>
              <a:t> </a:t>
            </a:r>
          </a:p>
          <a:p>
            <a:pPr>
              <a:spcBef>
                <a:spcPts val="0"/>
              </a:spcBef>
            </a:pPr>
            <a:r>
              <a:rPr lang="bin-NG" sz="1800" dirty="0">
                <a:solidFill>
                  <a:srgbClr val="795E26"/>
                </a:solidFill>
                <a:latin typeface="Consolas" panose="020B0609020204030204" pitchFamily="49" charset="0"/>
              </a:rPr>
              <a:t>it</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'The </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toThrowError</a:t>
            </a:r>
            <a:r>
              <a:rPr lang="bin-NG" sz="1800" dirty="0">
                <a:solidFill>
                  <a:srgbClr val="FF0000"/>
                </a:solidFill>
                <a:latin typeface="Consolas" panose="020B0609020204030204" pitchFamily="49" charset="0"/>
              </a:rPr>
              <a:t>\'</a:t>
            </a:r>
            <a:r>
              <a:rPr lang="bin-NG" sz="1800" dirty="0">
                <a:solidFill>
                  <a:srgbClr val="A31515"/>
                </a:solidFill>
                <a:latin typeface="Consolas" panose="020B0609020204030204" pitchFamily="49" charset="0"/>
              </a:rPr>
              <a:t> matcher is for testing a specific thrown exception'</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 {</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0000FF"/>
                </a:solidFill>
                <a:latin typeface="Consolas" panose="020B0609020204030204" pitchFamily="49" charset="0"/>
              </a:rPr>
              <a:t>let </a:t>
            </a:r>
            <a:r>
              <a:rPr lang="bin-NG" sz="1800" dirty="0">
                <a:solidFill>
                  <a:srgbClr val="795E26"/>
                </a:solidFill>
                <a:latin typeface="Consolas" panose="020B0609020204030204" pitchFamily="49" charset="0"/>
              </a:rPr>
              <a:t>foo</a:t>
            </a:r>
            <a:r>
              <a:rPr lang="bin-NG" sz="1800" dirty="0">
                <a:solidFill>
                  <a:srgbClr val="000000"/>
                </a:solidFill>
                <a:latin typeface="Consolas" panose="020B0609020204030204" pitchFamily="49" charset="0"/>
              </a:rPr>
              <a:t> = ()</a:t>
            </a:r>
            <a:r>
              <a:rPr lang="bin-NG" sz="1800" dirty="0">
                <a:solidFill>
                  <a:srgbClr val="0000FF"/>
                </a:solidFill>
                <a:latin typeface="Consolas" panose="020B0609020204030204" pitchFamily="49" charset="0"/>
              </a:rPr>
              <a:t>=&gt;</a:t>
            </a:r>
            <a:r>
              <a:rPr lang="bin-NG" sz="1800" dirty="0">
                <a:solidFill>
                  <a:srgbClr val="000000"/>
                </a:solidFill>
                <a:latin typeface="Consolas" panose="020B0609020204030204" pitchFamily="49" charset="0"/>
              </a:rPr>
              <a:t>{</a:t>
            </a:r>
            <a:r>
              <a:rPr lang="bin-NG" sz="1800" dirty="0">
                <a:solidFill>
                  <a:srgbClr val="AF00DB"/>
                </a:solidFill>
                <a:latin typeface="Consolas" panose="020B0609020204030204" pitchFamily="49" charset="0"/>
              </a:rPr>
              <a:t>throw </a:t>
            </a:r>
            <a:r>
              <a:rPr lang="bin-NG" sz="1800" dirty="0">
                <a:solidFill>
                  <a:srgbClr val="0000FF"/>
                </a:solidFill>
                <a:latin typeface="Consolas" panose="020B0609020204030204" pitchFamily="49" charset="0"/>
              </a:rPr>
              <a:t>new </a:t>
            </a:r>
            <a:r>
              <a:rPr lang="bin-NG" sz="1800" dirty="0">
                <a:solidFill>
                  <a:srgbClr val="267F99"/>
                </a:solidFill>
                <a:latin typeface="Consolas" panose="020B0609020204030204" pitchFamily="49" charset="0"/>
              </a:rPr>
              <a:t>TypeError</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'foo bar baz'</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toThrowError</a:t>
            </a:r>
            <a:r>
              <a:rPr lang="bin-NG" sz="1800" dirty="0">
                <a:solidFill>
                  <a:srgbClr val="000000"/>
                </a:solidFill>
                <a:latin typeface="Consolas" panose="020B0609020204030204" pitchFamily="49" charset="0"/>
              </a:rPr>
              <a:t>(</a:t>
            </a:r>
            <a:r>
              <a:rPr lang="bin-NG" sz="1800" dirty="0">
                <a:solidFill>
                  <a:srgbClr val="A31515"/>
                </a:solidFill>
                <a:latin typeface="Consolas" panose="020B0609020204030204" pitchFamily="49" charset="0"/>
              </a:rPr>
              <a:t>'foo bar baz'</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toThrowError</a:t>
            </a:r>
            <a:r>
              <a:rPr lang="bin-NG" sz="1800" dirty="0">
                <a:solidFill>
                  <a:srgbClr val="000000"/>
                </a:solidFill>
                <a:latin typeface="Consolas" panose="020B0609020204030204" pitchFamily="49" charset="0"/>
              </a:rPr>
              <a:t>(</a:t>
            </a:r>
            <a:r>
              <a:rPr lang="bin-NG" sz="1800" dirty="0">
                <a:solidFill>
                  <a:srgbClr val="811F3F"/>
                </a:solidFill>
                <a:latin typeface="Consolas" panose="020B0609020204030204" pitchFamily="49" charset="0"/>
              </a:rPr>
              <a:t>/bar/</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toThrowError</a:t>
            </a:r>
            <a:r>
              <a:rPr lang="bin-NG" sz="1800" dirty="0">
                <a:solidFill>
                  <a:srgbClr val="000000"/>
                </a:solidFill>
                <a:latin typeface="Consolas" panose="020B0609020204030204" pitchFamily="49" charset="0"/>
              </a:rPr>
              <a:t>(</a:t>
            </a:r>
            <a:r>
              <a:rPr lang="bin-NG" sz="1800" dirty="0">
                <a:solidFill>
                  <a:srgbClr val="267F99"/>
                </a:solidFill>
                <a:latin typeface="Consolas" panose="020B0609020204030204" pitchFamily="49" charset="0"/>
              </a:rPr>
              <a:t>TypeError</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    </a:t>
            </a:r>
            <a:r>
              <a:rPr lang="bin-NG" sz="1800" dirty="0">
                <a:solidFill>
                  <a:srgbClr val="795E26"/>
                </a:solidFill>
                <a:latin typeface="Consolas" panose="020B0609020204030204" pitchFamily="49" charset="0"/>
              </a:rPr>
              <a:t>expect</a:t>
            </a:r>
            <a:r>
              <a:rPr lang="bin-NG" sz="1800" dirty="0">
                <a:solidFill>
                  <a:srgbClr val="000000"/>
                </a:solidFill>
                <a:latin typeface="Consolas" panose="020B0609020204030204" pitchFamily="49" charset="0"/>
              </a:rPr>
              <a:t>(</a:t>
            </a:r>
            <a:r>
              <a:rPr lang="bin-NG" sz="1800" dirty="0">
                <a:solidFill>
                  <a:srgbClr val="001080"/>
                </a:solidFill>
                <a:latin typeface="Consolas" panose="020B0609020204030204" pitchFamily="49" charset="0"/>
              </a:rPr>
              <a:t>foo</a:t>
            </a:r>
            <a:r>
              <a:rPr lang="bin-NG" sz="1800" dirty="0">
                <a:solidFill>
                  <a:srgbClr val="000000"/>
                </a:solidFill>
                <a:latin typeface="Consolas" panose="020B0609020204030204" pitchFamily="49" charset="0"/>
              </a:rPr>
              <a:t>).</a:t>
            </a:r>
            <a:r>
              <a:rPr lang="bin-NG" sz="1800" dirty="0">
                <a:solidFill>
                  <a:srgbClr val="795E26"/>
                </a:solidFill>
                <a:latin typeface="Consolas" panose="020B0609020204030204" pitchFamily="49" charset="0"/>
              </a:rPr>
              <a:t>toThrowError</a:t>
            </a:r>
            <a:r>
              <a:rPr lang="bin-NG" sz="1800" dirty="0">
                <a:solidFill>
                  <a:srgbClr val="000000"/>
                </a:solidFill>
                <a:latin typeface="Consolas" panose="020B0609020204030204" pitchFamily="49" charset="0"/>
              </a:rPr>
              <a:t>(</a:t>
            </a:r>
            <a:r>
              <a:rPr lang="bin-NG" sz="1800" dirty="0">
                <a:solidFill>
                  <a:srgbClr val="267F99"/>
                </a:solidFill>
                <a:latin typeface="Consolas" panose="020B0609020204030204" pitchFamily="49" charset="0"/>
              </a:rPr>
              <a:t>TypeError</a:t>
            </a:r>
            <a:r>
              <a:rPr lang="bin-NG" sz="1800" dirty="0">
                <a:solidFill>
                  <a:srgbClr val="000000"/>
                </a:solidFill>
                <a:latin typeface="Consolas" panose="020B0609020204030204" pitchFamily="49" charset="0"/>
              </a:rPr>
              <a:t>, </a:t>
            </a:r>
            <a:r>
              <a:rPr lang="bin-NG" sz="1800" dirty="0">
                <a:solidFill>
                  <a:srgbClr val="A31515"/>
                </a:solidFill>
                <a:latin typeface="Consolas" panose="020B0609020204030204" pitchFamily="49" charset="0"/>
              </a:rPr>
              <a:t>'foo bar baz'</a:t>
            </a:r>
            <a:r>
              <a:rPr lang="bin-NG" sz="1800" dirty="0">
                <a:solidFill>
                  <a:srgbClr val="000000"/>
                </a:solidFill>
                <a:latin typeface="Consolas" panose="020B0609020204030204" pitchFamily="49" charset="0"/>
              </a:rPr>
              <a:t>)</a:t>
            </a:r>
            <a:endParaRPr lang="bin-NG" sz="1800" dirty="0">
              <a:latin typeface="Consolas" panose="020B0609020204030204" pitchFamily="49" charset="0"/>
            </a:endParaRPr>
          </a:p>
          <a:p>
            <a:pPr>
              <a:spcBef>
                <a:spcPts val="0"/>
              </a:spcBef>
            </a:pPr>
            <a:r>
              <a:rPr lang="bin-NG" sz="1800" dirty="0">
                <a:solidFill>
                  <a:srgbClr val="000000"/>
                </a:solidFill>
                <a:latin typeface="Consolas" panose="020B0609020204030204" pitchFamily="49" charset="0"/>
              </a:rPr>
              <a:t>})</a:t>
            </a:r>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92175132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ítulo 4">
            <a:extLst>
              <a:ext uri="{FF2B5EF4-FFF2-40B4-BE49-F238E27FC236}">
                <a16:creationId xmlns:a16="http://schemas.microsoft.com/office/drawing/2014/main" id="{DDB3487C-CE49-4B54-8D30-AD3C8B155159}"/>
              </a:ext>
            </a:extLst>
          </p:cNvPr>
          <p:cNvSpPr>
            <a:spLocks noGrp="1"/>
          </p:cNvSpPr>
          <p:nvPr>
            <p:ph type="title"/>
          </p:nvPr>
        </p:nvSpPr>
        <p:spPr>
          <a:xfrm>
            <a:off x="863029" y="1012004"/>
            <a:ext cx="3416158" cy="4795408"/>
          </a:xfrm>
        </p:spPr>
        <p:txBody>
          <a:bodyPr>
            <a:normAutofit/>
          </a:bodyPr>
          <a:lstStyle/>
          <a:p>
            <a:r>
              <a:rPr lang="es-ES">
                <a:solidFill>
                  <a:srgbClr val="FFFFFF"/>
                </a:solidFill>
              </a:rPr>
              <a:t>Spies</a:t>
            </a:r>
          </a:p>
        </p:txBody>
      </p:sp>
      <p:graphicFrame>
        <p:nvGraphicFramePr>
          <p:cNvPr id="8" name="Marcador de contenido 5">
            <a:extLst>
              <a:ext uri="{FF2B5EF4-FFF2-40B4-BE49-F238E27FC236}">
                <a16:creationId xmlns:a16="http://schemas.microsoft.com/office/drawing/2014/main" id="{BC1EA074-F304-44A3-A3C1-E26B07E27502}"/>
              </a:ext>
            </a:extLst>
          </p:cNvPr>
          <p:cNvGraphicFramePr>
            <a:graphicFrameLocks noGrp="1"/>
          </p:cNvGraphicFramePr>
          <p:nvPr>
            <p:ph idx="1"/>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1106723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C46A415-ADE8-4BFC-9087-F3592F4F42B0}"/>
              </a:ext>
            </a:extLst>
          </p:cNvPr>
          <p:cNvSpPr>
            <a:spLocks noGrp="1"/>
          </p:cNvSpPr>
          <p:nvPr>
            <p:ph type="title"/>
          </p:nvPr>
        </p:nvSpPr>
        <p:spPr>
          <a:xfrm>
            <a:off x="863029" y="1012004"/>
            <a:ext cx="3416158" cy="4795408"/>
          </a:xfrm>
        </p:spPr>
        <p:txBody>
          <a:bodyPr>
            <a:normAutofit/>
          </a:bodyPr>
          <a:lstStyle/>
          <a:p>
            <a:r>
              <a:rPr lang="es-ES">
                <a:solidFill>
                  <a:srgbClr val="FFFFFF"/>
                </a:solidFill>
              </a:rPr>
              <a:t>Creación de spies</a:t>
            </a:r>
          </a:p>
        </p:txBody>
      </p:sp>
      <p:graphicFrame>
        <p:nvGraphicFramePr>
          <p:cNvPr id="5" name="Marcador de contenido 2">
            <a:extLst>
              <a:ext uri="{FF2B5EF4-FFF2-40B4-BE49-F238E27FC236}">
                <a16:creationId xmlns:a16="http://schemas.microsoft.com/office/drawing/2014/main" id="{5DA190E2-50D4-4F90-8753-972519BBEC9D}"/>
              </a:ext>
            </a:extLst>
          </p:cNvPr>
          <p:cNvGraphicFramePr>
            <a:graphicFrameLocks noGrp="1"/>
          </p:cNvGraphicFramePr>
          <p:nvPr>
            <p:ph idx="1"/>
            <p:extLst>
              <p:ext uri="{D42A27DB-BD31-4B8C-83A1-F6EECF244321}">
                <p14:modId xmlns:p14="http://schemas.microsoft.com/office/powerpoint/2010/main" val="16007562"/>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615436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Ejemplo de </a:t>
            </a:r>
            <a:r>
              <a:rPr lang="es-ES" sz="3200" dirty="0" err="1"/>
              <a:t>spies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228286"/>
          </a:xfrm>
        </p:spPr>
        <p:txBody>
          <a:bodyPr vert="horz" lIns="91440" tIns="45720" rIns="91440" bIns="45720" rtlCol="0">
            <a:normAutofit/>
          </a:bodyPr>
          <a:lstStyle/>
          <a:p>
            <a:pPr marL="342900" indent="-342900">
              <a:buFontTx/>
              <a:buChar char="-"/>
              <a:defRPr/>
            </a:pPr>
            <a:r>
              <a:rPr lang="es-ES" sz="2000" dirty="0">
                <a:solidFill>
                  <a:prstClr val="white"/>
                </a:solidFill>
                <a:latin typeface="Calibri" panose="020F0502020204030204"/>
              </a:rPr>
              <a:t>- La clase </a:t>
            </a:r>
            <a:r>
              <a:rPr lang="es-ES" sz="2000" dirty="0" err="1">
                <a:solidFill>
                  <a:prstClr val="white"/>
                </a:solidFill>
                <a:latin typeface="Calibri" panose="020F0502020204030204"/>
              </a:rPr>
              <a:t>calculator</a:t>
            </a:r>
            <a:r>
              <a:rPr lang="es-ES" sz="2000" dirty="0">
                <a:solidFill>
                  <a:prstClr val="white"/>
                </a:solidFill>
                <a:latin typeface="Calibri" panose="020F0502020204030204"/>
              </a:rPr>
              <a:t> tiene un método ’</a:t>
            </a:r>
            <a:r>
              <a:rPr lang="es-ES" sz="2000" dirty="0" err="1">
                <a:solidFill>
                  <a:prstClr val="white"/>
                </a:solidFill>
                <a:latin typeface="Calibri" panose="020F0502020204030204"/>
              </a:rPr>
              <a:t>multiplay</a:t>
            </a:r>
            <a:r>
              <a:rPr lang="es-ES" sz="2000" dirty="0">
                <a:solidFill>
                  <a:prstClr val="white"/>
                </a:solidFill>
                <a:latin typeface="Calibri" panose="020F0502020204030204"/>
              </a:rPr>
              <a:t>’ cuya implementación no importa -&gt; se bloquea su ejecución</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2000" dirty="0">
                <a:solidFill>
                  <a:prstClr val="white"/>
                </a:solidFill>
                <a:latin typeface="Calibri" panose="020F0502020204030204"/>
              </a:rPr>
              <a:t>Al testear el otro método, ‘</a:t>
            </a:r>
            <a:r>
              <a:rPr lang="es-ES" sz="2000" dirty="0" err="1">
                <a:solidFill>
                  <a:prstClr val="white"/>
                </a:solidFill>
                <a:latin typeface="Calibri" panose="020F0502020204030204"/>
              </a:rPr>
              <a:t>square</a:t>
            </a:r>
            <a:r>
              <a:rPr lang="es-ES" sz="2000" dirty="0">
                <a:solidFill>
                  <a:prstClr val="white"/>
                </a:solidFill>
                <a:latin typeface="Calibri" panose="020F0502020204030204"/>
              </a:rPr>
              <a:t>’, solo </a:t>
            </a:r>
            <a:r>
              <a:rPr lang="es-ES" sz="2000" dirty="0" err="1">
                <a:solidFill>
                  <a:prstClr val="white"/>
                </a:solidFill>
                <a:latin typeface="Calibri" panose="020F0502020204030204"/>
              </a:rPr>
              <a:t>import</a:t>
            </a:r>
            <a:r>
              <a:rPr lang="es-ES" sz="2000" dirty="0">
                <a:solidFill>
                  <a:prstClr val="white"/>
                </a:solidFill>
                <a:latin typeface="Calibri" panose="020F0502020204030204"/>
              </a:rPr>
              <a:t> comprobar si se hace la llamada a ‘</a:t>
            </a:r>
            <a:r>
              <a:rPr lang="es-ES" sz="2000" dirty="0" err="1">
                <a:solidFill>
                  <a:prstClr val="white"/>
                </a:solidFill>
                <a:latin typeface="Calibri" panose="020F0502020204030204"/>
              </a:rPr>
              <a:t>multiply</a:t>
            </a:r>
            <a:r>
              <a:rPr lang="es-ES" sz="2000" dirty="0">
                <a:solidFill>
                  <a:prstClr val="white"/>
                </a:solidFill>
                <a:latin typeface="Calibri" panose="020F0502020204030204"/>
              </a:rPr>
              <a:t>’</a:t>
            </a: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uadroTexto 7">
            <a:extLst>
              <a:ext uri="{FF2B5EF4-FFF2-40B4-BE49-F238E27FC236}">
                <a16:creationId xmlns:a16="http://schemas.microsoft.com/office/drawing/2014/main" id="{09BE66E3-D932-46D2-9F2C-F8200EDC4F0E}"/>
              </a:ext>
            </a:extLst>
          </p:cNvPr>
          <p:cNvSpPr txBox="1"/>
          <p:nvPr/>
        </p:nvSpPr>
        <p:spPr>
          <a:xfrm>
            <a:off x="5297764" y="465226"/>
            <a:ext cx="6193531" cy="3785652"/>
          </a:xfrm>
          <a:prstGeom prst="rect">
            <a:avLst/>
          </a:prstGeom>
          <a:noFill/>
        </p:spPr>
        <p:txBody>
          <a:bodyPr wrap="square">
            <a:spAutoFit/>
          </a:bodyPr>
          <a:lstStyle/>
          <a:p>
            <a:r>
              <a:rPr lang="es-ES" sz="1600" b="0" dirty="0">
                <a:solidFill>
                  <a:srgbClr val="569CD6"/>
                </a:solidFill>
                <a:effectLst/>
                <a:latin typeface="Consolas" panose="020B0609020204030204" pitchFamily="49" charset="0"/>
              </a:rPr>
              <a:t>let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calculator</a:t>
            </a:r>
            <a:r>
              <a:rPr lang="es-ES" sz="1600" b="0" dirty="0">
                <a:solidFill>
                  <a:srgbClr val="D4D4D4"/>
                </a:solidFill>
                <a:effectLst/>
                <a:latin typeface="Consolas" panose="020B0609020204030204" pitchFamily="49" charset="0"/>
              </a:rPr>
              <a:t> = {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multiply</a:t>
            </a:r>
            <a:r>
              <a:rPr lang="es-ES" sz="1600" b="0" dirty="0">
                <a:solidFill>
                  <a:srgbClr val="D4D4D4"/>
                </a:solidFill>
                <a:effectLst/>
                <a:latin typeface="Consolas" panose="020B0609020204030204" pitchFamily="49" charset="0"/>
              </a:rPr>
              <a:t>: (a, b) </a:t>
            </a:r>
            <a:r>
              <a:rPr lang="es-ES" sz="1600" b="0" dirty="0">
                <a:solidFill>
                  <a:srgbClr val="569CD6"/>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a * b,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square</a:t>
            </a:r>
            <a:r>
              <a:rPr lang="es-ES" sz="1600" b="0" dirty="0">
                <a:solidFill>
                  <a:srgbClr val="D4D4D4"/>
                </a:solidFill>
                <a:effectLst/>
                <a:latin typeface="Consolas" panose="020B0609020204030204" pitchFamily="49" charset="0"/>
              </a:rPr>
              <a:t>: a </a:t>
            </a:r>
            <a:r>
              <a:rPr lang="es-ES" sz="1600" b="0" dirty="0">
                <a:solidFill>
                  <a:srgbClr val="569CD6"/>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this</a:t>
            </a:r>
            <a:r>
              <a:rPr lang="es-ES" sz="1600" b="0" dirty="0" err="1">
                <a:solidFill>
                  <a:srgbClr val="D4D4D4"/>
                </a:solidFill>
                <a:effectLst/>
                <a:latin typeface="Consolas" panose="020B0609020204030204" pitchFamily="49" charset="0"/>
              </a:rPr>
              <a:t>.multiply</a:t>
            </a:r>
            <a:r>
              <a:rPr lang="es-ES" sz="1600" b="0" dirty="0">
                <a:solidFill>
                  <a:srgbClr val="D4D4D4"/>
                </a:solidFill>
                <a:effectLst/>
                <a:latin typeface="Consolas" panose="020B0609020204030204" pitchFamily="49" charset="0"/>
              </a:rPr>
              <a:t>(a, a) </a:t>
            </a:r>
          </a:p>
          <a:p>
            <a:r>
              <a:rPr lang="es-ES" sz="1600" b="0" dirty="0">
                <a:solidFill>
                  <a:srgbClr val="D4D4D4"/>
                </a:solidFill>
                <a:effectLst/>
                <a:latin typeface="Consolas" panose="020B0609020204030204" pitchFamily="49" charset="0"/>
              </a:rPr>
              <a:t>  } </a:t>
            </a:r>
          </a:p>
          <a:p>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describe(</a:t>
            </a:r>
            <a:r>
              <a:rPr lang="es-ES" sz="1600" b="0" dirty="0">
                <a:solidFill>
                  <a:srgbClr val="CE9178"/>
                </a:solidFill>
                <a:effectLst/>
                <a:latin typeface="Consolas" panose="020B0609020204030204" pitchFamily="49" charset="0"/>
              </a:rPr>
              <a:t>'</a:t>
            </a:r>
            <a:r>
              <a:rPr lang="es-ES" sz="1600" b="0" dirty="0" err="1">
                <a:solidFill>
                  <a:srgbClr val="CE9178"/>
                </a:solidFill>
                <a:effectLst/>
                <a:latin typeface="Consolas" panose="020B0609020204030204" pitchFamily="49" charset="0"/>
              </a:rPr>
              <a:t>calculator</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 () </a:t>
            </a:r>
            <a:r>
              <a:rPr lang="es-ES" sz="1600" b="0" dirty="0">
                <a:solidFill>
                  <a:srgbClr val="569CD6"/>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it</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a:t>
            </a:r>
            <a:r>
              <a:rPr lang="es-ES" sz="1600" b="0" dirty="0" err="1">
                <a:solidFill>
                  <a:srgbClr val="CE9178"/>
                </a:solidFill>
                <a:effectLst/>
                <a:latin typeface="Consolas" panose="020B0609020204030204" pitchFamily="49" charset="0"/>
              </a:rPr>
              <a:t>squares</a:t>
            </a:r>
            <a:r>
              <a:rPr lang="es-ES" sz="1600" b="0" dirty="0">
                <a:solidFill>
                  <a:srgbClr val="CE9178"/>
                </a:solidFill>
                <a:effectLst/>
                <a:latin typeface="Consolas" panose="020B0609020204030204" pitchFamily="49" charset="0"/>
              </a:rPr>
              <a:t> </a:t>
            </a:r>
            <a:r>
              <a:rPr lang="es-ES" sz="1600" b="0" dirty="0" err="1">
                <a:solidFill>
                  <a:srgbClr val="CE9178"/>
                </a:solidFill>
                <a:effectLst/>
                <a:latin typeface="Consolas" panose="020B0609020204030204" pitchFamily="49" charset="0"/>
              </a:rPr>
              <a:t>numbers</a:t>
            </a:r>
            <a:r>
              <a:rPr lang="es-ES" sz="1600" b="0" dirty="0">
                <a:solidFill>
                  <a:srgbClr val="CE9178"/>
                </a:solidFill>
                <a:effectLst/>
                <a:latin typeface="Consolas" panose="020B0609020204030204" pitchFamily="49" charset="0"/>
              </a:rPr>
              <a:t> </a:t>
            </a:r>
            <a:r>
              <a:rPr lang="es-ES" sz="1600" b="0" dirty="0" err="1">
                <a:solidFill>
                  <a:srgbClr val="CE9178"/>
                </a:solidFill>
                <a:effectLst/>
                <a:latin typeface="Consolas" panose="020B0609020204030204" pitchFamily="49" charset="0"/>
              </a:rPr>
              <a:t>by</a:t>
            </a:r>
            <a:r>
              <a:rPr lang="es-ES" sz="1600" b="0" dirty="0">
                <a:solidFill>
                  <a:srgbClr val="CE9178"/>
                </a:solidFill>
                <a:effectLst/>
                <a:latin typeface="Consolas" panose="020B0609020204030204" pitchFamily="49" charset="0"/>
              </a:rPr>
              <a:t> </a:t>
            </a:r>
            <a:r>
              <a:rPr lang="es-ES" sz="1600" b="0" dirty="0" err="1">
                <a:solidFill>
                  <a:srgbClr val="CE9178"/>
                </a:solidFill>
                <a:effectLst/>
                <a:latin typeface="Consolas" panose="020B0609020204030204" pitchFamily="49" charset="0"/>
              </a:rPr>
              <a:t>multiplying</a:t>
            </a:r>
            <a:endParaRPr lang="es-ES" sz="1600" b="0" dirty="0">
              <a:solidFill>
                <a:srgbClr val="D4D4D4"/>
              </a:solidFill>
              <a:effectLst/>
              <a:latin typeface="Consolas" panose="020B0609020204030204" pitchFamily="49" charset="0"/>
            </a:endParaRPr>
          </a:p>
          <a:p>
            <a:r>
              <a:rPr lang="es-ES" sz="1600" b="0" dirty="0">
                <a:solidFill>
                  <a:srgbClr val="CE9178"/>
                </a:solidFill>
                <a:effectLst/>
                <a:latin typeface="Consolas" panose="020B0609020204030204" pitchFamily="49" charset="0"/>
              </a:rPr>
              <a:t>      	</a:t>
            </a:r>
            <a:r>
              <a:rPr lang="es-ES" sz="1600" b="0" dirty="0" err="1">
                <a:solidFill>
                  <a:srgbClr val="CE9178"/>
                </a:solidFill>
                <a:effectLst/>
                <a:latin typeface="Consolas" panose="020B0609020204030204" pitchFamily="49" charset="0"/>
              </a:rPr>
              <a:t>them</a:t>
            </a:r>
            <a:r>
              <a:rPr lang="es-ES" sz="1600" b="0" dirty="0">
                <a:solidFill>
                  <a:srgbClr val="CE9178"/>
                </a:solidFill>
                <a:effectLst/>
                <a:latin typeface="Consolas" panose="020B0609020204030204" pitchFamily="49" charset="0"/>
              </a:rPr>
              <a:t> </a:t>
            </a:r>
            <a:r>
              <a:rPr lang="es-ES" sz="1600" b="0" dirty="0" err="1">
                <a:solidFill>
                  <a:srgbClr val="CE9178"/>
                </a:solidFill>
                <a:effectLst/>
                <a:latin typeface="Consolas" panose="020B0609020204030204" pitchFamily="49" charset="0"/>
              </a:rPr>
              <a:t>by</a:t>
            </a:r>
            <a:r>
              <a:rPr lang="es-ES" sz="1600" b="0" dirty="0">
                <a:solidFill>
                  <a:srgbClr val="CE9178"/>
                </a:solidFill>
                <a:effectLst/>
                <a:latin typeface="Consolas" panose="020B0609020204030204" pitchFamily="49" charset="0"/>
              </a:rPr>
              <a:t> </a:t>
            </a:r>
            <a:r>
              <a:rPr lang="es-ES" sz="1600" b="0" dirty="0" err="1">
                <a:solidFill>
                  <a:srgbClr val="CE9178"/>
                </a:solidFill>
                <a:effectLst/>
                <a:latin typeface="Consolas" panose="020B0609020204030204" pitchFamily="49" charset="0"/>
              </a:rPr>
              <a:t>themselves</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 () </a:t>
            </a:r>
            <a:r>
              <a:rPr lang="es-ES" sz="1600" b="0" dirty="0">
                <a:solidFill>
                  <a:srgbClr val="569CD6"/>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 </a:t>
            </a:r>
          </a:p>
          <a:p>
            <a:r>
              <a:rPr lang="es-ES" sz="1600" b="0" dirty="0">
                <a:solidFill>
                  <a:srgbClr val="D4D4D4"/>
                </a:solidFill>
                <a:effectLst/>
                <a:latin typeface="Consolas" panose="020B0609020204030204" pitchFamily="49" charset="0"/>
              </a:rPr>
              <a:t>          </a:t>
            </a:r>
            <a:r>
              <a:rPr lang="es-ES" sz="1600" b="0" dirty="0">
                <a:solidFill>
                  <a:srgbClr val="569CD6"/>
                </a:solidFill>
                <a:effectLst/>
                <a:latin typeface="Consolas" panose="020B0609020204030204" pitchFamily="49" charset="0"/>
              </a:rPr>
              <a:t>let</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num</a:t>
            </a:r>
            <a:r>
              <a:rPr lang="es-ES" sz="1600" b="0" dirty="0">
                <a:solidFill>
                  <a:srgbClr val="D4D4D4"/>
                </a:solidFill>
                <a:effectLst/>
                <a:latin typeface="Consolas" panose="020B0609020204030204" pitchFamily="49" charset="0"/>
              </a:rPr>
              <a:t> = </a:t>
            </a:r>
            <a:r>
              <a:rPr lang="es-ES" sz="1600" b="0" dirty="0">
                <a:solidFill>
                  <a:srgbClr val="B5CEA8"/>
                </a:solidFill>
                <a:effectLst/>
                <a:latin typeface="Consolas" panose="020B0609020204030204" pitchFamily="49" charset="0"/>
              </a:rPr>
              <a:t>2</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spyOn</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calculator</a:t>
            </a:r>
            <a:r>
              <a:rPr lang="es-ES" sz="1600" b="0" dirty="0">
                <a:solidFill>
                  <a:srgbClr val="D4D4D4"/>
                </a:solidFill>
                <a:effectLst/>
                <a:latin typeface="Consolas" panose="020B0609020204030204" pitchFamily="49" charset="0"/>
              </a:rPr>
              <a:t>, </a:t>
            </a:r>
            <a:r>
              <a:rPr lang="es-ES" sz="1600" b="0" dirty="0">
                <a:solidFill>
                  <a:srgbClr val="CE9178"/>
                </a:solidFill>
                <a:effectLst/>
                <a:latin typeface="Consolas" panose="020B0609020204030204" pitchFamily="49" charset="0"/>
              </a:rPr>
              <a:t>'</a:t>
            </a:r>
            <a:r>
              <a:rPr lang="es-ES" sz="1600" b="0" dirty="0" err="1">
                <a:solidFill>
                  <a:srgbClr val="CE9178"/>
                </a:solidFill>
                <a:effectLst/>
                <a:latin typeface="Consolas" panose="020B0609020204030204" pitchFamily="49" charset="0"/>
              </a:rPr>
              <a:t>multiply</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calculator.square</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num</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expect</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calculator.multiply</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toHaveBeenCalledWith</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num</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num</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 </a:t>
            </a:r>
          </a:p>
          <a:p>
            <a:r>
              <a:rPr lang="es-ES" sz="1600" b="0" dirty="0">
                <a:solidFill>
                  <a:srgbClr val="D4D4D4"/>
                </a:solidFill>
                <a:effectLst/>
                <a:latin typeface="Consolas" panose="020B0609020204030204" pitchFamily="49" charset="0"/>
              </a:rPr>
              <a:t>  }) </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CuadroTexto 8">
            <a:extLst>
              <a:ext uri="{FF2B5EF4-FFF2-40B4-BE49-F238E27FC236}">
                <a16:creationId xmlns:a16="http://schemas.microsoft.com/office/drawing/2014/main" id="{405B6900-D2D2-42FB-B625-2970A9050A5F}"/>
              </a:ext>
            </a:extLst>
          </p:cNvPr>
          <p:cNvSpPr txBox="1"/>
          <p:nvPr/>
        </p:nvSpPr>
        <p:spPr>
          <a:xfrm>
            <a:off x="5227492" y="4946471"/>
            <a:ext cx="6096824" cy="1200329"/>
          </a:xfrm>
          <a:prstGeom prst="rect">
            <a:avLst/>
          </a:prstGeom>
          <a:noFill/>
        </p:spPr>
        <p:txBody>
          <a:bodyPr wrap="square">
            <a:spAutoFit/>
          </a:bodyPr>
          <a:lstStyle/>
          <a:p>
            <a:r>
              <a:rPr lang="es-ES" dirty="0"/>
              <a:t>También es posible forzar un determinado valor, como si hubiera sido devuelto por la función</a:t>
            </a:r>
          </a:p>
          <a:p>
            <a:endParaRPr lang="es-ES" dirty="0"/>
          </a:p>
          <a:p>
            <a:r>
              <a:rPr lang="es-ES" dirty="0"/>
              <a:t>	</a:t>
            </a:r>
            <a:r>
              <a:rPr lang="es-ES" dirty="0" err="1"/>
              <a:t>spyOn</a:t>
            </a:r>
            <a:r>
              <a:rPr lang="es-ES" dirty="0"/>
              <a:t>(</a:t>
            </a:r>
            <a:r>
              <a:rPr lang="es-ES" dirty="0" err="1"/>
              <a:t>calculator</a:t>
            </a:r>
            <a:r>
              <a:rPr lang="es-ES" dirty="0"/>
              <a:t>, '</a:t>
            </a:r>
            <a:r>
              <a:rPr lang="es-ES" dirty="0" err="1"/>
              <a:t>multiply</a:t>
            </a:r>
            <a:r>
              <a:rPr lang="es-ES" dirty="0"/>
              <a:t>').</a:t>
            </a:r>
            <a:r>
              <a:rPr lang="es-ES" dirty="0" err="1"/>
              <a:t>and.returnValue</a:t>
            </a:r>
            <a:r>
              <a:rPr lang="es-ES" dirty="0"/>
              <a:t>(4) </a:t>
            </a:r>
          </a:p>
        </p:txBody>
      </p:sp>
    </p:spTree>
    <p:extLst>
      <p:ext uri="{BB962C8B-B14F-4D97-AF65-F5344CB8AC3E}">
        <p14:creationId xmlns:p14="http://schemas.microsoft.com/office/powerpoint/2010/main" val="3957914540"/>
      </p:ext>
    </p:extLst>
  </p:cSld>
  <p:clrMapOvr>
    <a:overrideClrMapping bg1="dk1" tx1="lt1" bg2="dk2" tx2="lt2" accent1="accent1" accent2="accent2" accent3="accent3" accent4="accent4" accent5="accent5" accent6="accent6" hlink="hlink" folHlink="folHlink"/>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Test unitarios de servicios sencillos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228286"/>
          </a:xfrm>
        </p:spPr>
        <p:txBody>
          <a:bodyPr vert="horz" lIns="91440" tIns="45720" rIns="91440" bIns="45720" rtlCol="0">
            <a:normAutofit fontScale="92500" lnSpcReduction="20000"/>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Un servicio es una clase TS “estándar”</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Se podría crear el test exclusivamente con Jasmine.js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s-ES" sz="2000" dirty="0">
              <a:solidFill>
                <a:prstClr val="white"/>
              </a:solidFill>
              <a:latin typeface="Calibri" panose="020F0502020204030204"/>
            </a:endParaRP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2000" dirty="0">
                <a:solidFill>
                  <a:prstClr val="white"/>
                </a:solidFill>
                <a:latin typeface="Calibri" panose="020F0502020204030204"/>
              </a:rPr>
              <a:t>b</a:t>
            </a:r>
            <a:r>
              <a:rPr kumimoji="0" lang="es-ES" sz="2000" b="0" i="0" u="none" strike="noStrike" kern="1200" cap="none" spc="0" normalizeH="0" baseline="0" noProof="0" dirty="0" err="1">
                <a:ln>
                  <a:noFill/>
                </a:ln>
                <a:solidFill>
                  <a:prstClr val="white"/>
                </a:solidFill>
                <a:effectLst/>
                <a:uLnTx/>
                <a:uFillTx/>
                <a:latin typeface="Calibri" panose="020F0502020204030204"/>
                <a:ea typeface="+mn-ea"/>
                <a:cs typeface="+mn-cs"/>
              </a:rPr>
              <a:t>eforeE</a:t>
            </a:r>
            <a:r>
              <a:rPr lang="es-ES" sz="2000" dirty="0" err="1">
                <a:solidFill>
                  <a:prstClr val="white"/>
                </a:solidFill>
                <a:latin typeface="Calibri" panose="020F0502020204030204"/>
              </a:rPr>
              <a:t>ach</a:t>
            </a:r>
            <a:r>
              <a:rPr lang="es-ES" sz="2000" dirty="0">
                <a:solidFill>
                  <a:prstClr val="white"/>
                </a:solidFill>
                <a:latin typeface="Calibri" panose="020F0502020204030204"/>
              </a:rPr>
              <a:t> se instancia el servicio</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kumimoji="0" lang="es-ES" sz="2000" b="0" i="0" u="none" strike="noStrike" kern="1200" cap="none" spc="0" normalizeH="0" baseline="0" noProof="0" dirty="0" err="1">
                <a:ln>
                  <a:noFill/>
                </a:ln>
                <a:solidFill>
                  <a:prstClr val="white"/>
                </a:solidFill>
                <a:effectLst/>
                <a:uLnTx/>
                <a:uFillTx/>
                <a:latin typeface="Calibri" panose="020F0502020204030204"/>
                <a:ea typeface="+mn-ea"/>
                <a:cs typeface="+mn-cs"/>
              </a:rPr>
              <a:t>afterEach</a:t>
            </a: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 se resetea el entorno</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2000" dirty="0">
                <a:solidFill>
                  <a:prstClr val="white"/>
                </a:solidFill>
                <a:latin typeface="Calibri" panose="020F0502020204030204"/>
              </a:rPr>
              <a:t>en las pruebas </a:t>
            </a:r>
            <a:r>
              <a:rPr lang="es-ES" sz="2000" dirty="0" err="1">
                <a:solidFill>
                  <a:prstClr val="white"/>
                </a:solidFill>
                <a:latin typeface="Calibri" panose="020F0502020204030204"/>
              </a:rPr>
              <a:t>it</a:t>
            </a:r>
            <a:r>
              <a:rPr lang="es-ES" sz="2000" dirty="0">
                <a:solidFill>
                  <a:prstClr val="white"/>
                </a:solidFill>
                <a:latin typeface="Calibri" panose="020F0502020204030204"/>
              </a:rPr>
              <a:t> se ejecutan los métodos con alguna </a:t>
            </a:r>
            <a:r>
              <a:rPr lang="es-ES" sz="2000" dirty="0" err="1">
                <a:solidFill>
                  <a:prstClr val="white"/>
                </a:solidFill>
                <a:latin typeface="Calibri" panose="020F0502020204030204"/>
              </a:rPr>
              <a:t>espectativa</a:t>
            </a: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uadroTexto 7">
            <a:extLst>
              <a:ext uri="{FF2B5EF4-FFF2-40B4-BE49-F238E27FC236}">
                <a16:creationId xmlns:a16="http://schemas.microsoft.com/office/drawing/2014/main" id="{09BE66E3-D932-46D2-9F2C-F8200EDC4F0E}"/>
              </a:ext>
            </a:extLst>
          </p:cNvPr>
          <p:cNvSpPr txBox="1"/>
          <p:nvPr/>
        </p:nvSpPr>
        <p:spPr>
          <a:xfrm>
            <a:off x="5198910" y="623392"/>
            <a:ext cx="6295293" cy="452431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describe(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StoreTareasService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const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store =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'Tareas'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new</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StoreTareasService</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afterEach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localStorage.removeItem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(store)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it(</a:t>
            </a:r>
            <a:r>
              <a:rPr kumimoji="0" lang="en-GB"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'should be created'</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n-GB"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expect(service).</a:t>
            </a:r>
            <a:r>
              <a:rPr kumimoji="0" lang="en-GB"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toBeTruthy</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777490"/>
      </p:ext>
    </p:extLst>
  </p:cSld>
  <p:clrMapOvr>
    <a:overrideClrMapping bg1="dk1" tx1="lt1" bg2="dk2" tx2="lt2" accent1="accent1" accent2="accent2" accent3="accent3" accent4="accent4" accent5="accent5" accent6="accent6" hlink="hlink" folHlink="folHlink"/>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55C47F37-C694-4C2C-B1A8-20DC15C7663E}"/>
              </a:ext>
            </a:extLst>
          </p:cNvPr>
          <p:cNvSpPr>
            <a:spLocks noGrp="1"/>
          </p:cNvSpPr>
          <p:nvPr>
            <p:ph type="title"/>
          </p:nvPr>
        </p:nvSpPr>
        <p:spPr/>
        <p:txBody>
          <a:bodyPr/>
          <a:lstStyle/>
          <a:p>
            <a:r>
              <a:rPr lang="es-ES" dirty="0"/>
              <a:t>Expectativas del servicio </a:t>
            </a:r>
            <a:r>
              <a:rPr lang="es-ES" dirty="0" err="1"/>
              <a:t>TareasStore</a:t>
            </a:r>
            <a:endParaRPr lang="es-ES" dirty="0"/>
          </a:p>
        </p:txBody>
      </p:sp>
      <p:sp>
        <p:nvSpPr>
          <p:cNvPr id="8" name="CuadroTexto 7">
            <a:extLst>
              <a:ext uri="{FF2B5EF4-FFF2-40B4-BE49-F238E27FC236}">
                <a16:creationId xmlns:a16="http://schemas.microsoft.com/office/drawing/2014/main" id="{10DA4FC0-4C38-45A8-A742-E27D69B5D9F8}"/>
              </a:ext>
            </a:extLst>
          </p:cNvPr>
          <p:cNvSpPr txBox="1"/>
          <p:nvPr/>
        </p:nvSpPr>
        <p:spPr>
          <a:xfrm>
            <a:off x="2441655" y="1998592"/>
            <a:ext cx="8327946" cy="3754874"/>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should</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return</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empty</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array </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if</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locaStorage</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empty</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4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localStorage.removeItem</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(store)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service.getTareas</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toBeInstanceOf</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(Array);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service.getTareas</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length</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0</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should</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return</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array </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if</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locaStorage</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have</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data'</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4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localStorage.setItem</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(store,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JSON.stringify</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([{nombre: </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'Tarea 1'</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service.getTareas</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toBeInstanceOf</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(Array);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service.getTareas</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length</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1</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should</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store an array '</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4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service.setTareas</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([{nombre: </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'Tarea 1'</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responsable:</a:t>
            </a:r>
            <a:r>
              <a:rPr kumimoji="0" lang="es-ES" sz="14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isCompleted</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false</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service.getTareas</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toBeInstanceOf</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(Array);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service.getTareas</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length</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400" b="0" i="0" u="none" strike="noStrike" kern="1200" cap="none" spc="0" normalizeH="0" baseline="0" noProof="0" dirty="0">
                <a:ln>
                  <a:noFill/>
                </a:ln>
                <a:solidFill>
                  <a:srgbClr val="B5CEA8"/>
                </a:solidFill>
                <a:effectLst/>
                <a:uLnTx/>
                <a:uFillTx/>
                <a:latin typeface="Consolas" panose="020B0609020204030204" pitchFamily="49" charset="0"/>
                <a:ea typeface="+mn-ea"/>
                <a:cs typeface="+mn-cs"/>
              </a:rPr>
              <a:t>1</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Tree>
    <p:extLst>
      <p:ext uri="{BB962C8B-B14F-4D97-AF65-F5344CB8AC3E}">
        <p14:creationId xmlns:p14="http://schemas.microsoft.com/office/powerpoint/2010/main" val="298207372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09D7137-FB8B-4A98-8708-4E96DFA211B7}"/>
              </a:ext>
            </a:extLst>
          </p:cNvPr>
          <p:cNvSpPr>
            <a:spLocks noGrp="1"/>
          </p:cNvSpPr>
          <p:nvPr>
            <p:ph type="title"/>
          </p:nvPr>
        </p:nvSpPr>
        <p:spPr>
          <a:xfrm>
            <a:off x="1371599" y="294538"/>
            <a:ext cx="9895951" cy="1033669"/>
          </a:xfrm>
        </p:spPr>
        <p:txBody>
          <a:bodyPr>
            <a:normAutofit/>
          </a:bodyPr>
          <a:lstStyle/>
          <a:p>
            <a:r>
              <a:rPr lang="es-ES" sz="4000">
                <a:solidFill>
                  <a:srgbClr val="FFFFFF"/>
                </a:solidFill>
              </a:rPr>
              <a:t>Angular TestBed</a:t>
            </a:r>
          </a:p>
        </p:txBody>
      </p:sp>
      <p:sp>
        <p:nvSpPr>
          <p:cNvPr id="3" name="Marcador de contenido 2">
            <a:extLst>
              <a:ext uri="{FF2B5EF4-FFF2-40B4-BE49-F238E27FC236}">
                <a16:creationId xmlns:a16="http://schemas.microsoft.com/office/drawing/2014/main" id="{C375AAD0-6CD2-4E94-9CBC-9FDE081E75A0}"/>
              </a:ext>
            </a:extLst>
          </p:cNvPr>
          <p:cNvSpPr>
            <a:spLocks noGrp="1"/>
          </p:cNvSpPr>
          <p:nvPr>
            <p:ph idx="1"/>
          </p:nvPr>
        </p:nvSpPr>
        <p:spPr>
          <a:xfrm>
            <a:off x="1145177" y="2195785"/>
            <a:ext cx="3783875" cy="3683358"/>
          </a:xfrm>
        </p:spPr>
        <p:txBody>
          <a:bodyPr anchor="ctr">
            <a:normAutofit/>
          </a:bodyPr>
          <a:lstStyle/>
          <a:p>
            <a:r>
              <a:rPr lang="es-ES" sz="2000" dirty="0"/>
              <a:t>Crea en “entorno de pruebas de un elemento angular”</a:t>
            </a:r>
          </a:p>
          <a:p>
            <a:pPr lvl="1"/>
            <a:r>
              <a:rPr lang="es-ES" sz="2000" dirty="0"/>
              <a:t>Permite crear un modulo de pruebas con declaraciones, importaciones, </a:t>
            </a:r>
            <a:r>
              <a:rPr lang="es-ES" sz="2000" dirty="0" err="1"/>
              <a:t>providers</a:t>
            </a:r>
            <a:r>
              <a:rPr lang="es-ES" sz="2000" dirty="0"/>
              <a:t>…</a:t>
            </a:r>
          </a:p>
          <a:p>
            <a:pPr lvl="1"/>
            <a:r>
              <a:rPr lang="es-ES" sz="2000" dirty="0"/>
              <a:t>Permite instanciar un servicio mediante inyección de dependencias</a:t>
            </a:r>
          </a:p>
        </p:txBody>
      </p:sp>
      <p:sp>
        <p:nvSpPr>
          <p:cNvPr id="11" name="CuadroTexto 10">
            <a:extLst>
              <a:ext uri="{FF2B5EF4-FFF2-40B4-BE49-F238E27FC236}">
                <a16:creationId xmlns:a16="http://schemas.microsoft.com/office/drawing/2014/main" id="{10119DB1-B007-4FA3-BD53-D9E34F5DDA1C}"/>
              </a:ext>
            </a:extLst>
          </p:cNvPr>
          <p:cNvSpPr txBox="1"/>
          <p:nvPr/>
        </p:nvSpPr>
        <p:spPr>
          <a:xfrm>
            <a:off x="6527073" y="2195785"/>
            <a:ext cx="4847772" cy="4278094"/>
          </a:xfrm>
          <a:prstGeom prst="rect">
            <a:avLst/>
          </a:prstGeom>
          <a:noFill/>
        </p:spPr>
        <p:txBody>
          <a:bodyPr wrap="square">
            <a:spAutoFit/>
          </a:bodyPr>
          <a:lstStyle/>
          <a:p>
            <a:pPr marL="3429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AA3731"/>
                </a:solidFill>
                <a:effectLst/>
                <a:uLnTx/>
                <a:uFillTx/>
                <a:latin typeface="Consolas" panose="020B0609020204030204" pitchFamily="49" charset="0"/>
                <a:ea typeface="+mn-ea"/>
                <a:cs typeface="+mn-cs"/>
              </a:rPr>
              <a:t>beforeEach</a:t>
            </a: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AA3731"/>
                </a:solidFill>
                <a:effectLst/>
                <a:uLnTx/>
                <a:uFillTx/>
                <a:latin typeface="Consolas" panose="020B0609020204030204" pitchFamily="49" charset="0"/>
                <a:ea typeface="+mn-ea"/>
                <a:cs typeface="+mn-cs"/>
              </a:rPr>
              <a:t>async</a:t>
            </a: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 </a:t>
            </a:r>
            <a:r>
              <a:rPr kumimoji="0" lang="bin-NG" sz="16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=&gt; </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TestBed</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AA3731"/>
                </a:solidFill>
                <a:effectLst/>
                <a:uLnTx/>
                <a:uFillTx/>
                <a:latin typeface="Consolas" panose="020B0609020204030204" pitchFamily="49" charset="0"/>
                <a:ea typeface="+mn-ea"/>
                <a:cs typeface="+mn-cs"/>
              </a:rPr>
              <a:t>configureTestingModule</a:t>
            </a: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declarations</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 [</a:t>
            </a:r>
            <a:endPar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3716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TareasComponent</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3716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ItemComponent</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3716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ListaComponent</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3716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PipesComponent </a:t>
            </a:r>
          </a:p>
          <a:p>
            <a:pPr marL="13716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imports</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 [</a:t>
            </a:r>
            <a:endPar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13716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SharedModule,</a:t>
            </a:r>
          </a:p>
          <a:p>
            <a:pPr marL="13716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FormsModule</a:t>
            </a:r>
          </a:p>
          <a:p>
            <a:pPr marL="10287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endPar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AA3731"/>
                </a:solidFill>
                <a:effectLst/>
                <a:uLnTx/>
                <a:uFillTx/>
                <a:latin typeface="Consolas" panose="020B0609020204030204" pitchFamily="49" charset="0"/>
                <a:ea typeface="+mn-ea"/>
                <a:cs typeface="+mn-cs"/>
              </a:rPr>
              <a:t>compileComponents</a:t>
            </a: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es-ES"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endParaRPr>
          </a:p>
          <a:p>
            <a:pPr marL="6858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service = </a:t>
            </a:r>
            <a:r>
              <a:rPr kumimoji="0" lang="bin-NG" sz="1600" b="0" i="0" u="none" strike="noStrike" kern="1200" cap="none" spc="0" normalizeH="0" baseline="0" noProof="0" dirty="0">
                <a:ln>
                  <a:noFill/>
                </a:ln>
                <a:solidFill>
                  <a:srgbClr val="7A3E9D"/>
                </a:solidFill>
                <a:effectLst/>
                <a:uLnTx/>
                <a:uFillTx/>
                <a:latin typeface="Consolas" panose="020B0609020204030204" pitchFamily="49" charset="0"/>
                <a:ea typeface="+mn-ea"/>
                <a:cs typeface="+mn-cs"/>
              </a:rPr>
              <a:t>TestBed</a:t>
            </a:r>
            <a:r>
              <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AA3731"/>
                </a:solidFill>
                <a:effectLst/>
                <a:uLnTx/>
                <a:uFillTx/>
                <a:latin typeface="Consolas" panose="020B0609020204030204" pitchFamily="49" charset="0"/>
                <a:ea typeface="+mn-ea"/>
                <a:cs typeface="+mn-cs"/>
              </a:rPr>
              <a:t>inject</a:t>
            </a:r>
            <a:r>
              <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(StoreTareasService);</a:t>
            </a:r>
          </a:p>
          <a:p>
            <a:pPr marL="342900" marR="0" lvl="0" indent="0" algn="l" defTabSz="914400" rtl="0" eaLnBrk="1" fontAlgn="auto" latinLnBrk="0" hangingPunct="1">
              <a:lnSpc>
                <a:spcPct val="100000"/>
              </a:lnSpc>
              <a:spcBef>
                <a:spcPts val="0"/>
              </a:spcBef>
              <a:spcAft>
                <a:spcPts val="0"/>
              </a:spcAft>
              <a:buClrTx/>
              <a:buSzTx/>
              <a:buFontTx/>
              <a:buNone/>
              <a:tabLst/>
              <a:defRPr/>
            </a:pP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333333"/>
                </a:solidFill>
                <a:effectLst/>
                <a:uLnTx/>
                <a:uFillTx/>
                <a:latin typeface="Consolas" panose="020B0609020204030204" pitchFamily="49" charset="0"/>
                <a:ea typeface="+mn-ea"/>
                <a:cs typeface="+mn-cs"/>
              </a:rPr>
              <a:t>))</a:t>
            </a:r>
            <a:r>
              <a:rPr kumimoji="0" lang="bin-NG" sz="1600" b="0" i="0" u="none" strike="noStrike" kern="1200" cap="none" spc="0" normalizeH="0" baseline="0" noProof="0" dirty="0">
                <a:ln>
                  <a:noFill/>
                </a:ln>
                <a:solidFill>
                  <a:srgbClr val="777777"/>
                </a:solidFill>
                <a:effectLst/>
                <a:uLnTx/>
                <a:uFillTx/>
                <a:latin typeface="Consolas" panose="020B0609020204030204" pitchFamily="49" charset="0"/>
                <a:ea typeface="+mn-ea"/>
                <a:cs typeface="+mn-cs"/>
              </a:rPr>
              <a:t>;</a:t>
            </a:r>
            <a:endParaRPr kumimoji="0" lang="bin-NG"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261221451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Test unitarios de servicios sencillos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228286"/>
          </a:xfrm>
        </p:spPr>
        <p:txBody>
          <a:bodyPr vert="horz" lIns="91440" tIns="45720" rIns="91440" bIns="45720" rtlCol="0">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Aunque un servicio es una clase TS “estándar”</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En lugar de crear el test exclusivamente con Jasmine.js, suele utilizarse el </a:t>
            </a:r>
            <a:r>
              <a:rPr kumimoji="0" lang="es-ES" sz="2000" b="0" i="0" u="none" strike="noStrike" kern="1200" cap="none" spc="0" normalizeH="0" baseline="0" noProof="0" dirty="0" err="1">
                <a:ln>
                  <a:noFill/>
                </a:ln>
                <a:solidFill>
                  <a:prstClr val="white"/>
                </a:solidFill>
                <a:effectLst/>
                <a:uLnTx/>
                <a:uFillTx/>
                <a:latin typeface="Calibri" panose="020F0502020204030204"/>
                <a:ea typeface="+mn-ea"/>
                <a:cs typeface="+mn-cs"/>
              </a:rPr>
              <a:t>TestBed</a:t>
            </a: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 proporcionado por Angular</a:t>
            </a:r>
          </a:p>
        </p:txBody>
      </p:sp>
      <p:sp>
        <p:nvSpPr>
          <p:cNvPr id="8" name="CuadroTexto 7">
            <a:extLst>
              <a:ext uri="{FF2B5EF4-FFF2-40B4-BE49-F238E27FC236}">
                <a16:creationId xmlns:a16="http://schemas.microsoft.com/office/drawing/2014/main" id="{09BE66E3-D932-46D2-9F2C-F8200EDC4F0E}"/>
              </a:ext>
            </a:extLst>
          </p:cNvPr>
          <p:cNvSpPr txBox="1"/>
          <p:nvPr/>
        </p:nvSpPr>
        <p:spPr>
          <a:xfrm>
            <a:off x="5297764" y="699896"/>
            <a:ext cx="6295293" cy="550920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describe(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StoreTareasService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const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store = </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'Tareas'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70AD47">
                    <a:lumMod val="75000"/>
                  </a:srgbClr>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70AD47">
                    <a:lumMod val="75000"/>
                  </a:srgbClr>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70AD47">
                    <a:lumMod val="75000"/>
                  </a:srgbClr>
                </a:solidFill>
                <a:effectLst/>
                <a:uLnTx/>
                <a:uFillTx/>
                <a:latin typeface="Consolas" panose="020B0609020204030204" pitchFamily="49" charset="0"/>
                <a:ea typeface="+mn-ea"/>
                <a:cs typeface="+mn-cs"/>
              </a:rPr>
              <a:t> = new </a:t>
            </a:r>
            <a:r>
              <a:rPr kumimoji="0" lang="es-ES" sz="1600" b="0" i="0" u="none" strike="noStrike" kern="1200" cap="none" spc="0" normalizeH="0" baseline="0" noProof="0" dirty="0" err="1">
                <a:ln>
                  <a:noFill/>
                </a:ln>
                <a:solidFill>
                  <a:srgbClr val="70AD47">
                    <a:lumMod val="75000"/>
                  </a:srgbClr>
                </a:solidFill>
                <a:effectLst/>
                <a:uLnTx/>
                <a:uFillTx/>
                <a:latin typeface="Consolas" panose="020B0609020204030204" pitchFamily="49" charset="0"/>
                <a:ea typeface="+mn-ea"/>
                <a:cs typeface="+mn-cs"/>
              </a:rPr>
              <a:t>StoreTareasService</a:t>
            </a:r>
            <a:endParaRPr kumimoji="0" lang="es-ES" sz="1600" b="0" i="0" u="none" strike="noStrike" kern="1200" cap="none" spc="0" normalizeH="0" baseline="0" noProof="0" dirty="0">
              <a:ln>
                <a:noFill/>
              </a:ln>
              <a:solidFill>
                <a:srgbClr val="70AD47">
                  <a:lumMod val="75000"/>
                </a:srgbClr>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TestBed.configureTestingModule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TestBed.inject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StoreTareasService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afterEach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localStorage.removeItem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(store)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it(</a:t>
            </a:r>
            <a:r>
              <a:rPr kumimoji="0" lang="en-GB"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'should be created'</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n-GB"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expect(service).</a:t>
            </a:r>
            <a:r>
              <a:rPr kumimoji="0" lang="en-GB"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toBeTruthy</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Rectángulo: esquinas redondeadas 2">
            <a:extLst>
              <a:ext uri="{FF2B5EF4-FFF2-40B4-BE49-F238E27FC236}">
                <a16:creationId xmlns:a16="http://schemas.microsoft.com/office/drawing/2014/main" id="{B939A936-C982-47D2-A073-85EEB7DD08F8}"/>
              </a:ext>
            </a:extLst>
          </p:cNvPr>
          <p:cNvSpPr/>
          <p:nvPr/>
        </p:nvSpPr>
        <p:spPr>
          <a:xfrm>
            <a:off x="5094514" y="2358571"/>
            <a:ext cx="6705600" cy="870858"/>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1136365"/>
      </p:ext>
    </p:extLst>
  </p:cSld>
  <p:clrMapOvr>
    <a:overrideClrMapping bg1="dk1" tx1="lt1" bg2="dk2" tx2="lt2" accent1="accent1" accent2="accent2" accent3="accent3" accent4="accent4" accent5="accent5" accent6="accent6" hlink="hlink" folHlink="folHlink"/>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BE7F53B-345E-4EAF-B75C-116701CF2593}"/>
              </a:ext>
            </a:extLst>
          </p:cNvPr>
          <p:cNvSpPr>
            <a:spLocks noGrp="1"/>
          </p:cNvSpPr>
          <p:nvPr>
            <p:ph type="title"/>
          </p:nvPr>
        </p:nvSpPr>
        <p:spPr>
          <a:xfrm>
            <a:off x="2311147" y="365760"/>
            <a:ext cx="7569706" cy="1288238"/>
          </a:xfrm>
        </p:spPr>
        <p:txBody>
          <a:bodyPr anchor="ctr">
            <a:normAutofit/>
          </a:bodyPr>
          <a:lstStyle/>
          <a:p>
            <a:pPr algn="ctr"/>
            <a:r>
              <a:rPr lang="es-ES" dirty="0"/>
              <a:t>Entorno: </a:t>
            </a:r>
            <a:r>
              <a:rPr lang="es-ES" dirty="0" err="1"/>
              <a:t>TestBed</a:t>
            </a:r>
            <a:endParaRPr lang="es-ES"/>
          </a:p>
        </p:txBody>
      </p:sp>
      <p:sp>
        <p:nvSpPr>
          <p:cNvPr id="3" name="Marcador de contenido 2">
            <a:extLst>
              <a:ext uri="{FF2B5EF4-FFF2-40B4-BE49-F238E27FC236}">
                <a16:creationId xmlns:a16="http://schemas.microsoft.com/office/drawing/2014/main" id="{CA56EF96-95CA-47C0-98C8-25FC71B01BAD}"/>
              </a:ext>
            </a:extLst>
          </p:cNvPr>
          <p:cNvSpPr>
            <a:spLocks noGrp="1"/>
          </p:cNvSpPr>
          <p:nvPr>
            <p:ph idx="1"/>
          </p:nvPr>
        </p:nvSpPr>
        <p:spPr>
          <a:xfrm>
            <a:off x="2165569" y="1956816"/>
            <a:ext cx="7860863" cy="4024884"/>
          </a:xfrm>
        </p:spPr>
        <p:txBody>
          <a:bodyPr anchor="t">
            <a:normAutofit/>
          </a:bodyPr>
          <a:lstStyle/>
          <a:p>
            <a:pPr marL="228600" marR="0" lvl="0" indent="-228600" defTabSz="914400" rtl="0" eaLnBrk="1" fontAlgn="auto" latinLnBrk="0" hangingPunct="1">
              <a:spcBef>
                <a:spcPts val="1000"/>
              </a:spcBef>
              <a:spcAft>
                <a:spcPts val="0"/>
              </a:spcAft>
              <a:buClrTx/>
              <a:buSzTx/>
              <a:buFont typeface="Arial" panose="020B0604020202020204" pitchFamily="34" charset="0"/>
              <a:buChar char="•"/>
              <a:tabLst/>
              <a:defRPr/>
            </a:pPr>
            <a:r>
              <a:rPr lang="es-ES" sz="2200" dirty="0"/>
              <a:t>Como vimos </a:t>
            </a:r>
            <a:r>
              <a:rPr kumimoji="0" lang="es-ES" sz="2200" b="0" i="0" u="none" strike="noStrike" kern="1200" cap="none" spc="0" normalizeH="0" baseline="0" noProof="0" dirty="0">
                <a:ln>
                  <a:noFill/>
                </a:ln>
                <a:effectLst/>
                <a:uLnTx/>
                <a:uFillTx/>
                <a:latin typeface="Calibri" panose="020F0502020204030204"/>
                <a:ea typeface="+mn-ea"/>
                <a:cs typeface="+mn-cs"/>
              </a:rPr>
              <a:t>Crea un “entorno de pruebas de un elemento angular”</a:t>
            </a:r>
          </a:p>
          <a:p>
            <a:pPr marL="685800" marR="0" lvl="1" indent="-228600" defTabSz="914400" rtl="0" eaLnBrk="1" fontAlgn="auto" latinLnBrk="0" hangingPunct="1">
              <a:spcBef>
                <a:spcPts val="500"/>
              </a:spcBef>
              <a:spcAft>
                <a:spcPts val="0"/>
              </a:spcAft>
              <a:buClrTx/>
              <a:buSzTx/>
              <a:buFont typeface="Arial" panose="020B0604020202020204" pitchFamily="34" charset="0"/>
              <a:buChar char="•"/>
              <a:tabLst/>
              <a:defRPr/>
            </a:pPr>
            <a:r>
              <a:rPr kumimoji="0" lang="es-ES" sz="2200" b="0" i="0" u="none" strike="noStrike" kern="1200" cap="none" spc="0" normalizeH="0" baseline="0" noProof="0" dirty="0">
                <a:ln>
                  <a:noFill/>
                </a:ln>
                <a:effectLst/>
                <a:uLnTx/>
                <a:uFillTx/>
                <a:latin typeface="Calibri" panose="020F0502020204030204"/>
                <a:ea typeface="+mn-ea"/>
                <a:cs typeface="+mn-cs"/>
              </a:rPr>
              <a:t>Permite crear un modulo de pruebas con declaraciones, importaciones, </a:t>
            </a:r>
            <a:r>
              <a:rPr kumimoji="0" lang="es-ES" sz="2200" b="0" i="0" u="none" strike="noStrike" kern="1200" cap="none" spc="0" normalizeH="0" baseline="0" noProof="0" dirty="0" err="1">
                <a:ln>
                  <a:noFill/>
                </a:ln>
                <a:effectLst/>
                <a:uLnTx/>
                <a:uFillTx/>
                <a:latin typeface="Calibri" panose="020F0502020204030204"/>
                <a:ea typeface="+mn-ea"/>
                <a:cs typeface="+mn-cs"/>
              </a:rPr>
              <a:t>providers</a:t>
            </a:r>
            <a:r>
              <a:rPr kumimoji="0" lang="es-ES" sz="2200" b="0" i="0" u="none" strike="noStrike" kern="1200" cap="none" spc="0" normalizeH="0" baseline="0" noProof="0" dirty="0">
                <a:ln>
                  <a:noFill/>
                </a:ln>
                <a:effectLst/>
                <a:uLnTx/>
                <a:uFillTx/>
                <a:latin typeface="Calibri" panose="020F0502020204030204"/>
                <a:ea typeface="+mn-ea"/>
                <a:cs typeface="+mn-cs"/>
              </a:rPr>
              <a:t>…</a:t>
            </a:r>
          </a:p>
          <a:p>
            <a:r>
              <a:rPr lang="es-ES" sz="2200" dirty="0"/>
              <a:t>Proporciona una fixture: un contenedor (</a:t>
            </a:r>
            <a:r>
              <a:rPr lang="es-ES" sz="2200" dirty="0" err="1"/>
              <a:t>wrapper</a:t>
            </a:r>
            <a:r>
              <a:rPr lang="es-ES" sz="2200" dirty="0"/>
              <a:t>) del componente y su </a:t>
            </a:r>
            <a:r>
              <a:rPr lang="es-ES" sz="2200" dirty="0" err="1"/>
              <a:t>template</a:t>
            </a:r>
            <a:endParaRPr lang="es-ES" sz="2200" dirty="0"/>
          </a:p>
          <a:p>
            <a:r>
              <a:rPr lang="es-ES" sz="2200" dirty="0"/>
              <a:t>La fixture proporciona una instancia del componente</a:t>
            </a:r>
          </a:p>
          <a:p>
            <a:r>
              <a:rPr lang="es-ES" sz="2200" dirty="0"/>
              <a:t>El </a:t>
            </a:r>
            <a:r>
              <a:rPr lang="es-ES" sz="2200" dirty="0" err="1"/>
              <a:t>TestBed</a:t>
            </a:r>
            <a:r>
              <a:rPr lang="es-ES" sz="2200" dirty="0"/>
              <a:t> también permite instanciar un servicio mediante inyección de dependencias</a:t>
            </a:r>
          </a:p>
          <a:p>
            <a:r>
              <a:rPr lang="es-ES" sz="2200" dirty="0"/>
              <a:t>Como resultado, las pruebas se realizan en el contexto de una aplicación Angular</a:t>
            </a:r>
          </a:p>
        </p:txBody>
      </p:sp>
    </p:spTree>
    <p:extLst>
      <p:ext uri="{BB962C8B-B14F-4D97-AF65-F5344CB8AC3E}">
        <p14:creationId xmlns:p14="http://schemas.microsoft.com/office/powerpoint/2010/main" val="1494547906"/>
      </p:ext>
    </p:extLst>
  </p:cSld>
  <p:clrMapOvr>
    <a:overrideClrMapping bg1="dk1" tx1="lt1" bg2="dk2" tx2="lt2" accent1="accent1" accent2="accent2" accent3="accent3" accent4="accent4" accent5="accent5" accent6="accent6" hlink="hlink" folHlink="folHlink"/>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3B0E13C-CAAB-43B5-97F1-B9727B6DFE53}"/>
              </a:ext>
            </a:extLst>
          </p:cNvPr>
          <p:cNvSpPr>
            <a:spLocks noGrp="1"/>
          </p:cNvSpPr>
          <p:nvPr>
            <p:ph type="title"/>
          </p:nvPr>
        </p:nvSpPr>
        <p:spPr>
          <a:xfrm>
            <a:off x="777240" y="731519"/>
            <a:ext cx="2845191" cy="3237579"/>
          </a:xfrm>
        </p:spPr>
        <p:txBody>
          <a:bodyPr vert="horz" lIns="91440" tIns="45720" rIns="91440" bIns="45720" rtlCol="0" anchor="ctr">
            <a:normAutofit/>
          </a:bodyPr>
          <a:lstStyle/>
          <a:p>
            <a:r>
              <a:rPr lang="es-ES" sz="3800" kern="1200" dirty="0">
                <a:solidFill>
                  <a:srgbClr val="FFFFFF"/>
                </a:solidFill>
                <a:latin typeface="+mj-lt"/>
                <a:ea typeface="+mj-ea"/>
                <a:cs typeface="+mj-cs"/>
              </a:rPr>
              <a:t>Práctica</a:t>
            </a:r>
            <a:r>
              <a:rPr lang="es-ES" sz="3800" dirty="0">
                <a:solidFill>
                  <a:srgbClr val="FFFFFF"/>
                </a:solidFill>
              </a:rPr>
              <a:t>:</a:t>
            </a:r>
            <a:r>
              <a:rPr lang="es-ES" sz="3800" kern="1200" dirty="0">
                <a:solidFill>
                  <a:srgbClr val="FFFFFF"/>
                </a:solidFill>
                <a:latin typeface="+mj-lt"/>
                <a:ea typeface="+mj-ea"/>
                <a:cs typeface="+mj-cs"/>
              </a:rPr>
              <a:t> Test Componente</a:t>
            </a:r>
          </a:p>
        </p:txBody>
      </p:sp>
      <p:sp>
        <p:nvSpPr>
          <p:cNvPr id="15" name="Rectangle 1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Marcador de texto 3">
            <a:extLst>
              <a:ext uri="{FF2B5EF4-FFF2-40B4-BE49-F238E27FC236}">
                <a16:creationId xmlns:a16="http://schemas.microsoft.com/office/drawing/2014/main" id="{31FE89B4-71B7-4B9D-A056-930FE853E585}"/>
              </a:ext>
            </a:extLst>
          </p:cNvPr>
          <p:cNvSpPr>
            <a:spLocks noGrp="1"/>
          </p:cNvSpPr>
          <p:nvPr>
            <p:ph type="body" sz="half" idx="2"/>
          </p:nvPr>
        </p:nvSpPr>
        <p:spPr>
          <a:xfrm>
            <a:off x="4379709" y="686862"/>
            <a:ext cx="7037591" cy="5475129"/>
          </a:xfrm>
        </p:spPr>
        <p:txBody>
          <a:bodyPr vert="horz" lIns="91440" tIns="45720" rIns="91440" bIns="45720" rtlCol="0" anchor="ctr">
            <a:normAutofit/>
          </a:bodyPr>
          <a:lstStyle/>
          <a:p>
            <a:pPr indent="-228600">
              <a:buFont typeface="Arial" panose="020B0604020202020204" pitchFamily="34" charset="0"/>
              <a:buChar char="•"/>
            </a:pPr>
            <a:r>
              <a:rPr lang="es-ES" sz="2200" dirty="0"/>
              <a:t>Componente </a:t>
            </a:r>
            <a:r>
              <a:rPr lang="es-ES" sz="2200" dirty="0" err="1"/>
              <a:t>Login</a:t>
            </a:r>
            <a:endParaRPr lang="es-ES" sz="2200" dirty="0"/>
          </a:p>
          <a:p>
            <a:pPr lvl="1" indent="-228600">
              <a:buFont typeface="Arial" panose="020B0604020202020204" pitchFamily="34" charset="0"/>
              <a:buChar char="•"/>
            </a:pPr>
            <a:r>
              <a:rPr lang="es-ES" sz="2000" dirty="0"/>
              <a:t>Muestra un botón si hay que hacer </a:t>
            </a:r>
            <a:r>
              <a:rPr lang="es-ES" sz="2000" dirty="0" err="1"/>
              <a:t>login</a:t>
            </a:r>
            <a:endParaRPr lang="es-ES" sz="2000" dirty="0"/>
          </a:p>
          <a:p>
            <a:pPr lvl="1" indent="-228600">
              <a:buFont typeface="Arial" panose="020B0604020202020204" pitchFamily="34" charset="0"/>
              <a:buChar char="•"/>
            </a:pPr>
            <a:r>
              <a:rPr lang="es-ES" sz="2000" dirty="0"/>
              <a:t>Para conocer el estado utiliza un servicio:  </a:t>
            </a:r>
            <a:r>
              <a:rPr lang="es-ES" sz="2000" dirty="0" err="1"/>
              <a:t>AuthService</a:t>
            </a:r>
            <a:endParaRPr lang="es-ES" sz="2000" dirty="0"/>
          </a:p>
          <a:p>
            <a:pPr indent="-228600">
              <a:buFont typeface="Arial" panose="020B0604020202020204" pitchFamily="34" charset="0"/>
              <a:buChar char="•"/>
            </a:pPr>
            <a:r>
              <a:rPr lang="es-ES" sz="2200" dirty="0"/>
              <a:t>Servicio </a:t>
            </a:r>
            <a:r>
              <a:rPr lang="es-ES" sz="2200" dirty="0" err="1"/>
              <a:t>AuthService</a:t>
            </a:r>
            <a:r>
              <a:rPr lang="es-ES" sz="2200" dirty="0"/>
              <a:t> </a:t>
            </a:r>
          </a:p>
          <a:p>
            <a:pPr lvl="1" indent="-228600">
              <a:buFont typeface="Arial" panose="020B0604020202020204" pitchFamily="34" charset="0"/>
              <a:buChar char="•"/>
            </a:pPr>
            <a:r>
              <a:rPr lang="es-ES" sz="2000" dirty="0"/>
              <a:t>El método </a:t>
            </a:r>
            <a:r>
              <a:rPr lang="es-ES" sz="2000" dirty="0" err="1"/>
              <a:t>isAutenticado</a:t>
            </a:r>
            <a:r>
              <a:rPr lang="es-ES" sz="2000" dirty="0"/>
              <a:t>: </a:t>
            </a:r>
            <a:r>
              <a:rPr lang="es-ES" sz="2000" dirty="0" err="1"/>
              <a:t>boolean</a:t>
            </a:r>
            <a:r>
              <a:rPr lang="es-ES" sz="2000" dirty="0"/>
              <a:t> devuelve true si existe un token en </a:t>
            </a:r>
            <a:r>
              <a:rPr lang="es-ES" sz="2000" dirty="0" err="1"/>
              <a:t>localStorage</a:t>
            </a:r>
            <a:r>
              <a:rPr lang="es-ES" sz="2000" dirty="0"/>
              <a:t> </a:t>
            </a:r>
            <a:br>
              <a:rPr lang="es-ES" sz="2000" dirty="0"/>
            </a:br>
            <a:endParaRPr lang="es-ES" sz="2000" dirty="0"/>
          </a:p>
        </p:txBody>
      </p:sp>
      <p:pic>
        <p:nvPicPr>
          <p:cNvPr id="10" name="Graphic 5" descr="Documento">
            <a:extLst>
              <a:ext uri="{FF2B5EF4-FFF2-40B4-BE49-F238E27FC236}">
                <a16:creationId xmlns:a16="http://schemas.microsoft.com/office/drawing/2014/main" id="{D085A928-3173-4CEB-9C36-EDC28641CC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383511" y="4532776"/>
            <a:ext cx="1632648" cy="1632648"/>
          </a:xfrm>
          <a:prstGeom prst="rect">
            <a:avLst/>
          </a:prstGeom>
        </p:spPr>
      </p:pic>
    </p:spTree>
    <p:extLst>
      <p:ext uri="{BB962C8B-B14F-4D97-AF65-F5344CB8AC3E}">
        <p14:creationId xmlns:p14="http://schemas.microsoft.com/office/powerpoint/2010/main" val="1302715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Fill">
            <a:extLst>
              <a:ext uri="{FF2B5EF4-FFF2-40B4-BE49-F238E27FC236}">
                <a16:creationId xmlns:a16="http://schemas.microsoft.com/office/drawing/2014/main" id="{44D65982-4F00-4330-8DAA-DE6A9E4D6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009115B9-5BFD-478D-9C87-29ADB3AF17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8D57F946-2E03-4DE1-91F8-25BEDC6635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2"/>
            <a:ext cx="3468234" cy="6858000"/>
            <a:chOff x="651279" y="598259"/>
            <a:chExt cx="10889442" cy="5680742"/>
          </a:xfrm>
        </p:grpSpPr>
        <p:sp>
          <p:nvSpPr>
            <p:cNvPr id="15" name="Color">
              <a:extLst>
                <a:ext uri="{FF2B5EF4-FFF2-40B4-BE49-F238E27FC236}">
                  <a16:creationId xmlns:a16="http://schemas.microsoft.com/office/drawing/2014/main" id="{1598881B-E007-4AAF-BA50-0AD6182192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lor">
              <a:extLst>
                <a:ext uri="{FF2B5EF4-FFF2-40B4-BE49-F238E27FC236}">
                  <a16:creationId xmlns:a16="http://schemas.microsoft.com/office/drawing/2014/main" id="{87A6DD9E-16A5-46AE-A522-D46D6BEDF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9" name="Freeform: Shape 1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4" name="Título 3">
            <a:extLst>
              <a:ext uri="{FF2B5EF4-FFF2-40B4-BE49-F238E27FC236}">
                <a16:creationId xmlns:a16="http://schemas.microsoft.com/office/drawing/2014/main" id="{A106D22A-14BF-4829-9FA2-7ACEBDC6C6EC}"/>
              </a:ext>
            </a:extLst>
          </p:cNvPr>
          <p:cNvSpPr>
            <a:spLocks noGrp="1"/>
          </p:cNvSpPr>
          <p:nvPr>
            <p:ph type="title"/>
          </p:nvPr>
        </p:nvSpPr>
        <p:spPr>
          <a:xfrm rot="16200000">
            <a:off x="-1325880" y="1947672"/>
            <a:ext cx="5961888" cy="2788920"/>
          </a:xfrm>
        </p:spPr>
        <p:txBody>
          <a:bodyPr anchor="ctr">
            <a:normAutofit/>
          </a:bodyPr>
          <a:lstStyle/>
          <a:p>
            <a:r>
              <a:rPr lang="es-ES" sz="4800">
                <a:solidFill>
                  <a:schemeClr val="bg1"/>
                </a:solidFill>
              </a:rPr>
              <a:t>Introducción</a:t>
            </a:r>
          </a:p>
        </p:txBody>
      </p:sp>
      <p:sp>
        <p:nvSpPr>
          <p:cNvPr id="5" name="Marcador de contenido 4">
            <a:extLst>
              <a:ext uri="{FF2B5EF4-FFF2-40B4-BE49-F238E27FC236}">
                <a16:creationId xmlns:a16="http://schemas.microsoft.com/office/drawing/2014/main" id="{0BBBDB86-37D4-47A1-95C8-888788C5998B}"/>
              </a:ext>
            </a:extLst>
          </p:cNvPr>
          <p:cNvSpPr>
            <a:spLocks noGrp="1"/>
          </p:cNvSpPr>
          <p:nvPr>
            <p:ph idx="1"/>
          </p:nvPr>
        </p:nvSpPr>
        <p:spPr>
          <a:xfrm>
            <a:off x="4071068" y="841247"/>
            <a:ext cx="6877878" cy="5120640"/>
          </a:xfrm>
        </p:spPr>
        <p:txBody>
          <a:bodyPr anchor="ctr">
            <a:normAutofit/>
          </a:bodyPr>
          <a:lstStyle/>
          <a:p>
            <a:r>
              <a:rPr lang="es-ES" sz="1800">
                <a:solidFill>
                  <a:schemeClr val="tx2"/>
                </a:solidFill>
              </a:rPr>
              <a:t>Entrono de trabajo</a:t>
            </a:r>
          </a:p>
          <a:p>
            <a:pPr lvl="1"/>
            <a:r>
              <a:rPr lang="es-ES" sz="1800">
                <a:solidFill>
                  <a:schemeClr val="tx2"/>
                </a:solidFill>
              </a:rPr>
              <a:t>Extensiones de VSCode que utilizo</a:t>
            </a:r>
          </a:p>
          <a:p>
            <a:r>
              <a:rPr lang="es-ES" sz="1800">
                <a:solidFill>
                  <a:schemeClr val="tx2"/>
                </a:solidFill>
              </a:rPr>
              <a:t>Testing. Conceptos generales</a:t>
            </a:r>
          </a:p>
          <a:p>
            <a:pPr lvl="1"/>
            <a:r>
              <a:rPr lang="es-ES" sz="1800">
                <a:solidFill>
                  <a:schemeClr val="tx2"/>
                </a:solidFill>
              </a:rPr>
              <a:t>Test unitarios  (Unit test) v. test de integración (Integration test - E2E)</a:t>
            </a:r>
          </a:p>
          <a:p>
            <a:pPr lvl="1"/>
            <a:r>
              <a:rPr lang="es-ES" sz="1800">
                <a:solidFill>
                  <a:schemeClr val="tx2"/>
                </a:solidFill>
              </a:rPr>
              <a:t>Situación actual en Angular 12: Jasmine y Karma</a:t>
            </a:r>
          </a:p>
          <a:p>
            <a:r>
              <a:rPr lang="es-ES" sz="1800">
                <a:solidFill>
                  <a:schemeClr val="tx2"/>
                </a:solidFill>
              </a:rPr>
              <a:t>Test unitarios. ¿Qué son? ¿Cómo funciona un test unitario?</a:t>
            </a:r>
          </a:p>
          <a:p>
            <a:pPr lvl="1"/>
            <a:r>
              <a:rPr lang="es-ES" sz="1800">
                <a:solidFill>
                  <a:schemeClr val="tx2"/>
                </a:solidFill>
              </a:rPr>
              <a:t>Momento para hacer las pruebas</a:t>
            </a:r>
          </a:p>
          <a:p>
            <a:pPr lvl="1"/>
            <a:r>
              <a:rPr lang="es-ES" sz="1800">
                <a:solidFill>
                  <a:schemeClr val="tx2"/>
                </a:solidFill>
              </a:rPr>
              <a:t>Cobertura (Coverage)</a:t>
            </a:r>
          </a:p>
          <a:p>
            <a:r>
              <a:rPr lang="es-ES" sz="1800">
                <a:solidFill>
                  <a:schemeClr val="tx2"/>
                </a:solidFill>
              </a:rPr>
              <a:t>Jasmine y Karma</a:t>
            </a:r>
          </a:p>
          <a:p>
            <a:pPr lvl="1"/>
            <a:r>
              <a:rPr lang="es-ES" sz="1800">
                <a:solidFill>
                  <a:schemeClr val="tx2"/>
                </a:solidFill>
              </a:rPr>
              <a:t>Archivos de prueba en un proyecto</a:t>
            </a:r>
          </a:p>
          <a:p>
            <a:pPr lvl="1"/>
            <a:r>
              <a:rPr lang="es-ES" sz="1800">
                <a:solidFill>
                  <a:schemeClr val="tx2"/>
                </a:solidFill>
              </a:rPr>
              <a:t>Configuración de Karma</a:t>
            </a:r>
          </a:p>
          <a:p>
            <a:pPr lvl="1"/>
            <a:r>
              <a:rPr lang="es-ES" sz="1800">
                <a:solidFill>
                  <a:schemeClr val="tx2"/>
                </a:solidFill>
              </a:rPr>
              <a:t>Lanzar tests</a:t>
            </a:r>
          </a:p>
          <a:p>
            <a:pPr lvl="1"/>
            <a:r>
              <a:rPr lang="es-ES" sz="1800">
                <a:solidFill>
                  <a:schemeClr val="tx2"/>
                </a:solidFill>
              </a:rPr>
              <a:t>Carpeta coverage</a:t>
            </a:r>
          </a:p>
          <a:p>
            <a:pPr lvl="1"/>
            <a:r>
              <a:rPr lang="es-ES" sz="1800">
                <a:solidFill>
                  <a:schemeClr val="tx2"/>
                </a:solidFill>
              </a:rPr>
              <a:t>Nueva dependencia en Karma (Angular 11 o superior)</a:t>
            </a:r>
          </a:p>
        </p:txBody>
      </p:sp>
    </p:spTree>
    <p:extLst>
      <p:ext uri="{BB962C8B-B14F-4D97-AF65-F5344CB8AC3E}">
        <p14:creationId xmlns:p14="http://schemas.microsoft.com/office/powerpoint/2010/main" val="207197742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E4652C11-0A41-44EA-9538-92A959814CEE}"/>
              </a:ext>
            </a:extLst>
          </p:cNvPr>
          <p:cNvSpPr>
            <a:spLocks noGrp="1"/>
          </p:cNvSpPr>
          <p:nvPr>
            <p:ph type="title"/>
          </p:nvPr>
        </p:nvSpPr>
        <p:spPr/>
        <p:txBody>
          <a:bodyPr/>
          <a:lstStyle/>
          <a:p>
            <a:r>
              <a:rPr lang="es-ES" dirty="0"/>
              <a:t>Componente sencillo y servicio</a:t>
            </a:r>
          </a:p>
        </p:txBody>
      </p:sp>
      <p:sp>
        <p:nvSpPr>
          <p:cNvPr id="7" name="CuadroTexto 6">
            <a:extLst>
              <a:ext uri="{FF2B5EF4-FFF2-40B4-BE49-F238E27FC236}">
                <a16:creationId xmlns:a16="http://schemas.microsoft.com/office/drawing/2014/main" id="{6D89F781-4547-415D-B311-24327647D6F4}"/>
              </a:ext>
            </a:extLst>
          </p:cNvPr>
          <p:cNvSpPr txBox="1"/>
          <p:nvPr/>
        </p:nvSpPr>
        <p:spPr>
          <a:xfrm>
            <a:off x="1028369" y="1704145"/>
            <a:ext cx="6566452" cy="584775"/>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n-GB"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p</a:t>
            </a:r>
            <a:r>
              <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login1 works!</a:t>
            </a:r>
            <a:r>
              <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n-GB"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p</a:t>
            </a:r>
            <a:r>
              <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endPar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n-GB"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button</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n-GB" sz="1600" b="0" i="0" u="none" strike="noStrike" kern="1200" cap="none" spc="0" normalizeH="0" baseline="0" noProof="0" dirty="0">
                <a:ln>
                  <a:noFill/>
                </a:ln>
                <a:solidFill>
                  <a:srgbClr val="9CDCFE"/>
                </a:solidFill>
                <a:effectLst/>
                <a:uLnTx/>
                <a:uFillTx/>
                <a:latin typeface="Consolas" panose="020B0609020204030204" pitchFamily="49" charset="0"/>
                <a:ea typeface="+mn-ea"/>
                <a:cs typeface="+mn-cs"/>
              </a:rPr>
              <a:t>[hidden]</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n-GB"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isLogin</a:t>
            </a:r>
            <a:r>
              <a:rPr kumimoji="0" lang="en-GB"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r>
              <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Login</a:t>
            </a:r>
            <a:r>
              <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n-GB"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button</a:t>
            </a:r>
            <a:r>
              <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endParaRPr kumimoji="0" lang="en-GB"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p:txBody>
      </p:sp>
      <p:sp>
        <p:nvSpPr>
          <p:cNvPr id="8" name="CuadroTexto 7">
            <a:extLst>
              <a:ext uri="{FF2B5EF4-FFF2-40B4-BE49-F238E27FC236}">
                <a16:creationId xmlns:a16="http://schemas.microsoft.com/office/drawing/2014/main" id="{0725F64F-94BB-43B7-B03C-BAE04B37D446}"/>
              </a:ext>
            </a:extLst>
          </p:cNvPr>
          <p:cNvSpPr txBox="1"/>
          <p:nvPr/>
        </p:nvSpPr>
        <p:spPr>
          <a:xfrm>
            <a:off x="1028369" y="2367171"/>
            <a:ext cx="6566452" cy="2123658"/>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export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class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Login1Component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implements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OnInit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constructor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private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authSrv: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isLogin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boolean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return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this</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.authSrv.isAutenticado</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p:txBody>
      </p:sp>
      <p:sp>
        <p:nvSpPr>
          <p:cNvPr id="9" name="CuadroTexto 8">
            <a:extLst>
              <a:ext uri="{FF2B5EF4-FFF2-40B4-BE49-F238E27FC236}">
                <a16:creationId xmlns:a16="http://schemas.microsoft.com/office/drawing/2014/main" id="{D75AA2B6-A877-4306-90EC-41C501303D53}"/>
              </a:ext>
            </a:extLst>
          </p:cNvPr>
          <p:cNvSpPr txBox="1"/>
          <p:nvPr/>
        </p:nvSpPr>
        <p:spPr>
          <a:xfrm>
            <a:off x="5776685" y="3621093"/>
            <a:ext cx="5590146" cy="2554545"/>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export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class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constructor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isAutenticado</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boolean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const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token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localStorage.getItem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'Token'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return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Boolean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(token)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139602622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dirty="0"/>
              <a:t>C</a:t>
            </a:r>
            <a:r>
              <a:rPr lang="es-ES" sz="3200" dirty="0"/>
              <a:t>omponente sencillo y servicio</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7" y="2918514"/>
            <a:ext cx="3601961" cy="3228286"/>
          </a:xfrm>
        </p:spPr>
        <p:txBody>
          <a:bodyPr vert="horz" lIns="91440" tIns="45720" rIns="91440" bIns="45720" rtlCol="0">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ES" sz="2000" dirty="0">
                <a:solidFill>
                  <a:prstClr val="white"/>
                </a:solidFill>
                <a:latin typeface="Calibri" panose="020F0502020204030204"/>
              </a:rPr>
              <a:t>Para el uso de los servicios por parte del componente, se podría </a:t>
            </a: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crear el test exclusivamente con Jasmine.js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s-ES" sz="2000" dirty="0">
              <a:solidFill>
                <a:prstClr val="white"/>
              </a:solidFill>
              <a:latin typeface="Calibri" panose="020F0502020204030204"/>
            </a:endParaRP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Se instancia un servicio</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2000" dirty="0">
                <a:solidFill>
                  <a:prstClr val="white"/>
                </a:solidFill>
                <a:latin typeface="Calibri" panose="020F0502020204030204"/>
              </a:rPr>
              <a:t>Se instancia un componente inyectándole el servicio</a:t>
            </a: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uadroTexto 7">
            <a:extLst>
              <a:ext uri="{FF2B5EF4-FFF2-40B4-BE49-F238E27FC236}">
                <a16:creationId xmlns:a16="http://schemas.microsoft.com/office/drawing/2014/main" id="{09BE66E3-D932-46D2-9F2C-F8200EDC4F0E}"/>
              </a:ext>
            </a:extLst>
          </p:cNvPr>
          <p:cNvSpPr txBox="1"/>
          <p:nvPr/>
        </p:nvSpPr>
        <p:spPr>
          <a:xfrm>
            <a:off x="5109028" y="314322"/>
            <a:ext cx="6295293" cy="329320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describe(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'Login1Component'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Login1Component;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new</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new</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Login1Component(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afterEach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localStorage.removeItem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'Token'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CuadroTexto 11">
            <a:extLst>
              <a:ext uri="{FF2B5EF4-FFF2-40B4-BE49-F238E27FC236}">
                <a16:creationId xmlns:a16="http://schemas.microsoft.com/office/drawing/2014/main" id="{8A576630-FB5F-4A69-9C9E-50F8B714E50A}"/>
              </a:ext>
            </a:extLst>
          </p:cNvPr>
          <p:cNvSpPr txBox="1"/>
          <p:nvPr/>
        </p:nvSpPr>
        <p:spPr>
          <a:xfrm>
            <a:off x="5109028" y="4012242"/>
            <a:ext cx="6705600" cy="206210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returns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true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when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user</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localStorage.setItem</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'Token'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any</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token'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component.isLogin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toBeTrue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returns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false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when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user</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component.isLogin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toBeFalse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Tree>
    <p:extLst>
      <p:ext uri="{BB962C8B-B14F-4D97-AF65-F5344CB8AC3E}">
        <p14:creationId xmlns:p14="http://schemas.microsoft.com/office/powerpoint/2010/main" val="142561626"/>
      </p:ext>
    </p:extLst>
  </p:cSld>
  <p:clrMapOvr>
    <a:overrideClrMapping bg1="dk1" tx1="lt1" bg2="dk2" tx2="lt2" accent1="accent1" accent2="accent2" accent3="accent3" accent4="accent4" accent5="accent5" accent6="accent6" hlink="hlink" folHlink="folHlink"/>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 name="Group 14">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6"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0" name="Freeform: Shape 1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Freeform: Shape 2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Freeform: Shape 2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Freeform: Shape 2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5" name="Título 4">
            <a:extLst>
              <a:ext uri="{FF2B5EF4-FFF2-40B4-BE49-F238E27FC236}">
                <a16:creationId xmlns:a16="http://schemas.microsoft.com/office/drawing/2014/main" id="{0D64A924-3C10-4F71-A413-5046941444A2}"/>
              </a:ext>
            </a:extLst>
          </p:cNvPr>
          <p:cNvSpPr>
            <a:spLocks noGrp="1"/>
          </p:cNvSpPr>
          <p:nvPr>
            <p:ph type="title"/>
          </p:nvPr>
        </p:nvSpPr>
        <p:spPr>
          <a:xfrm>
            <a:off x="786385" y="841248"/>
            <a:ext cx="5129600" cy="5340097"/>
          </a:xfrm>
        </p:spPr>
        <p:txBody>
          <a:bodyPr anchor="ctr">
            <a:normAutofit/>
          </a:bodyPr>
          <a:lstStyle/>
          <a:p>
            <a:r>
              <a:rPr lang="es-ES" sz="4800">
                <a:solidFill>
                  <a:schemeClr val="bg1"/>
                </a:solidFill>
              </a:rPr>
              <a:t>Spies en Jasmine.js</a:t>
            </a:r>
          </a:p>
        </p:txBody>
      </p:sp>
      <p:sp>
        <p:nvSpPr>
          <p:cNvPr id="6" name="Marcador de contenido 5">
            <a:extLst>
              <a:ext uri="{FF2B5EF4-FFF2-40B4-BE49-F238E27FC236}">
                <a16:creationId xmlns:a16="http://schemas.microsoft.com/office/drawing/2014/main" id="{3846798E-2C26-4D3E-AA2C-4024312D154D}"/>
              </a:ext>
            </a:extLst>
          </p:cNvPr>
          <p:cNvSpPr>
            <a:spLocks noGrp="1"/>
          </p:cNvSpPr>
          <p:nvPr>
            <p:ph idx="1"/>
          </p:nvPr>
        </p:nvSpPr>
        <p:spPr>
          <a:xfrm>
            <a:off x="6464410" y="841247"/>
            <a:ext cx="4484536" cy="5340097"/>
          </a:xfrm>
        </p:spPr>
        <p:txBody>
          <a:bodyPr anchor="ctr">
            <a:normAutofit/>
          </a:bodyPr>
          <a:lstStyle/>
          <a:p>
            <a:r>
              <a:rPr lang="es-ES" sz="1800">
                <a:solidFill>
                  <a:schemeClr val="tx2"/>
                </a:solidFill>
              </a:rPr>
              <a:t>Permiten capturar la ejecución de una función</a:t>
            </a:r>
          </a:p>
          <a:p>
            <a:r>
              <a:rPr lang="es-ES" sz="1800">
                <a:solidFill>
                  <a:schemeClr val="tx2"/>
                </a:solidFill>
              </a:rPr>
              <a:t>Las expectativas pueden comprobar que la función ha sido ejecutada</a:t>
            </a:r>
          </a:p>
          <a:p>
            <a:r>
              <a:rPr lang="es-ES" sz="1800">
                <a:solidFill>
                  <a:schemeClr val="tx2"/>
                </a:solidFill>
              </a:rPr>
              <a:t>El resultado de la función lo proporciona el spy, con independencia del que se haya producido</a:t>
            </a:r>
          </a:p>
          <a:p>
            <a:r>
              <a:rPr lang="es-ES" sz="1800">
                <a:solidFill>
                  <a:schemeClr val="tx2"/>
                </a:solidFill>
              </a:rPr>
              <a:t>En caso de los componentes, permite sustituir la ejecución real de los servicios</a:t>
            </a:r>
          </a:p>
        </p:txBody>
      </p:sp>
    </p:spTree>
    <p:extLst>
      <p:ext uri="{BB962C8B-B14F-4D97-AF65-F5344CB8AC3E}">
        <p14:creationId xmlns:p14="http://schemas.microsoft.com/office/powerpoint/2010/main" val="345823046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Test unitarios de componentes: </a:t>
            </a:r>
            <a:r>
              <a:rPr lang="es-ES" sz="3200" dirty="0" err="1"/>
              <a:t>spies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228286"/>
          </a:xfrm>
        </p:spPr>
        <p:txBody>
          <a:bodyPr vert="horz" lIns="91440" tIns="45720" rIns="91440" bIns="45720" rtlCol="0">
            <a:normAutofit lnSpcReduction="10000"/>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ES" sz="2000" dirty="0">
                <a:solidFill>
                  <a:prstClr val="white"/>
                </a:solidFill>
                <a:latin typeface="Calibri" panose="020F0502020204030204"/>
              </a:rPr>
              <a:t>De nuevo </a:t>
            </a: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exclusivamente con Jasmine.js, se puede capturar la ejecución  del servicio, proporcionando cualquier resultado, para ver su efecto en el componente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s-ES" sz="2000" dirty="0">
              <a:solidFill>
                <a:prstClr val="white"/>
              </a:solidFill>
              <a:latin typeface="Calibri" panose="020F0502020204030204"/>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El método </a:t>
            </a:r>
            <a:r>
              <a:rPr kumimoji="0" lang="es-ES" sz="2000" b="0" i="0" u="none" strike="noStrike" kern="1200" cap="none" spc="0" normalizeH="0" baseline="0" noProof="0" dirty="0" err="1">
                <a:ln>
                  <a:noFill/>
                </a:ln>
                <a:solidFill>
                  <a:prstClr val="white"/>
                </a:solidFill>
                <a:effectLst/>
                <a:uLnTx/>
                <a:uFillTx/>
                <a:latin typeface="Calibri" panose="020F0502020204030204"/>
                <a:ea typeface="+mn-ea"/>
                <a:cs typeface="+mn-cs"/>
              </a:rPr>
              <a:t>and.returnValue</a:t>
            </a: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 proporciona cualquier valor, independientemente del resultado del servicio</a:t>
            </a:r>
          </a:p>
        </p:txBody>
      </p:sp>
      <p:sp>
        <p:nvSpPr>
          <p:cNvPr id="8" name="CuadroTexto 7">
            <a:extLst>
              <a:ext uri="{FF2B5EF4-FFF2-40B4-BE49-F238E27FC236}">
                <a16:creationId xmlns:a16="http://schemas.microsoft.com/office/drawing/2014/main" id="{09BE66E3-D932-46D2-9F2C-F8200EDC4F0E}"/>
              </a:ext>
            </a:extLst>
          </p:cNvPr>
          <p:cNvSpPr txBox="1"/>
          <p:nvPr/>
        </p:nvSpPr>
        <p:spPr>
          <a:xfrm>
            <a:off x="4992964" y="516369"/>
            <a:ext cx="6295293" cy="255454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describe(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'Login1Component (v.2)'</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Login1Component;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spy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any</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new</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new</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Login1Component(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Rectángulo: esquinas redondeadas 2">
            <a:extLst>
              <a:ext uri="{FF2B5EF4-FFF2-40B4-BE49-F238E27FC236}">
                <a16:creationId xmlns:a16="http://schemas.microsoft.com/office/drawing/2014/main" id="{B939A936-C982-47D2-A073-85EEB7DD08F8}"/>
              </a:ext>
            </a:extLst>
          </p:cNvPr>
          <p:cNvSpPr/>
          <p:nvPr/>
        </p:nvSpPr>
        <p:spPr>
          <a:xfrm>
            <a:off x="3178628" y="7478180"/>
            <a:ext cx="6705600" cy="870858"/>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CuadroTexto 11">
            <a:extLst>
              <a:ext uri="{FF2B5EF4-FFF2-40B4-BE49-F238E27FC236}">
                <a16:creationId xmlns:a16="http://schemas.microsoft.com/office/drawing/2014/main" id="{522229E3-1EA5-4CAD-8656-A92D9F2C23D9}"/>
              </a:ext>
            </a:extLst>
          </p:cNvPr>
          <p:cNvSpPr txBox="1"/>
          <p:nvPr/>
        </p:nvSpPr>
        <p:spPr>
          <a:xfrm>
            <a:off x="4806696" y="3429000"/>
            <a:ext cx="7185490" cy="280076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returns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true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when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user</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spy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spyOn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isAutenticado</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and.returnValue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true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component.isLogin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toBeTrue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service.isAutenticado</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toHaveBeenCalled</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returns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false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when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user</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not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spy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spyOn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isAutenticado</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and.returnValue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false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component.isLogin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toBeFalse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service.isAutenticado</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toHaveBeenCalled</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Tree>
    <p:extLst>
      <p:ext uri="{BB962C8B-B14F-4D97-AF65-F5344CB8AC3E}">
        <p14:creationId xmlns:p14="http://schemas.microsoft.com/office/powerpoint/2010/main" val="300947858"/>
      </p:ext>
    </p:extLst>
  </p:cSld>
  <p:clrMapOvr>
    <a:overrideClrMapping bg1="dk1" tx1="lt1" bg2="dk2" tx2="lt2" accent1="accent1" accent2="accent2" accent3="accent3" accent4="accent4" accent5="accent5" accent6="accent6" hlink="hlink" folHlink="folHlink"/>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Test unitarios de componentes: uso de </a:t>
            </a:r>
            <a:r>
              <a:rPr lang="es-ES" sz="3200" dirty="0" err="1"/>
              <a:t>TestBed</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228286"/>
          </a:xfrm>
        </p:spPr>
        <p:txBody>
          <a:bodyPr vert="horz" lIns="91440" tIns="45720" rIns="91440" bIns="45720" rtlCol="0">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ES" sz="2000" dirty="0">
                <a:solidFill>
                  <a:prstClr val="white"/>
                </a:solidFill>
                <a:latin typeface="Calibri" panose="020F0502020204030204"/>
              </a:rPr>
              <a:t>Lo habitual es utilizar siempre el entorno que proporciona Angular</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Se crea un módulo de </a:t>
            </a:r>
            <a:r>
              <a:rPr kumimoji="0" lang="es-ES" sz="2000" b="0" i="0" u="none" strike="noStrike" kern="1200" cap="none" spc="0" normalizeH="0" baseline="0" noProof="0" dirty="0" err="1">
                <a:ln>
                  <a:noFill/>
                </a:ln>
                <a:solidFill>
                  <a:prstClr val="white"/>
                </a:solidFill>
                <a:effectLst/>
                <a:uLnTx/>
                <a:uFillTx/>
                <a:latin typeface="Calibri" panose="020F0502020204030204"/>
                <a:ea typeface="+mn-ea"/>
                <a:cs typeface="+mn-cs"/>
              </a:rPr>
              <a:t>testing</a:t>
            </a: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 declarando componentes y proveyendo servicios </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2000" dirty="0">
                <a:solidFill>
                  <a:prstClr val="white"/>
                </a:solidFill>
                <a:latin typeface="Calibri" panose="020F0502020204030204"/>
              </a:rPr>
              <a:t>Mediante la fixture se instancia el componente</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Se inyecta el servicio</a:t>
            </a:r>
          </a:p>
        </p:txBody>
      </p:sp>
      <p:sp>
        <p:nvSpPr>
          <p:cNvPr id="8" name="CuadroTexto 7">
            <a:extLst>
              <a:ext uri="{FF2B5EF4-FFF2-40B4-BE49-F238E27FC236}">
                <a16:creationId xmlns:a16="http://schemas.microsoft.com/office/drawing/2014/main" id="{09BE66E3-D932-46D2-9F2C-F8200EDC4F0E}"/>
              </a:ext>
            </a:extLst>
          </p:cNvPr>
          <p:cNvSpPr txBox="1"/>
          <p:nvPr/>
        </p:nvSpPr>
        <p:spPr>
          <a:xfrm>
            <a:off x="5159878" y="489439"/>
            <a:ext cx="6295293" cy="649408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describe(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'Login1Component (v.3)'</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spy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any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Login1Component;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fixture: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ComponentFixture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&lt;Login1Component&gt;;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async</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await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TestBed.configureTestingModule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declarations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Login1Component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providers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compileComponents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6A9955"/>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6A9955"/>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6A9955"/>
                </a:solidFill>
                <a:effectLst/>
                <a:uLnTx/>
                <a:uFillTx/>
                <a:latin typeface="Consolas" panose="020B0609020204030204" pitchFamily="49" charset="0"/>
                <a:ea typeface="+mn-ea"/>
                <a:cs typeface="+mn-cs"/>
              </a:rPr>
              <a:t> = new </a:t>
            </a:r>
            <a:r>
              <a:rPr kumimoji="0" lang="es-ES" sz="1600" b="0" i="0" u="none" strike="noStrike" kern="1200" cap="none" spc="0" normalizeH="0" baseline="0" noProof="0" dirty="0" err="1">
                <a:ln>
                  <a:noFill/>
                </a:ln>
                <a:solidFill>
                  <a:srgbClr val="6A9955"/>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6A9955"/>
                </a:solidFill>
                <a:effectLst/>
                <a:uLnTx/>
                <a:uFillTx/>
                <a:latin typeface="Consolas" panose="020B0609020204030204" pitchFamily="49" charset="0"/>
                <a:ea typeface="+mn-ea"/>
                <a:cs typeface="+mn-cs"/>
              </a:rPr>
              <a: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6A9955"/>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6A9955"/>
                </a:solidFill>
                <a:effectLst/>
                <a:uLnTx/>
                <a:uFillTx/>
                <a:latin typeface="Consolas" panose="020B0609020204030204" pitchFamily="49" charset="0"/>
                <a:ea typeface="+mn-ea"/>
                <a:cs typeface="+mn-cs"/>
              </a:rPr>
              <a:t>component</a:t>
            </a:r>
            <a:r>
              <a:rPr kumimoji="0" lang="es-ES" sz="1600" b="0" i="0" u="none" strike="noStrike" kern="1200" cap="none" spc="0" normalizeH="0" baseline="0" noProof="0" dirty="0">
                <a:ln>
                  <a:noFill/>
                </a:ln>
                <a:solidFill>
                  <a:srgbClr val="6A9955"/>
                </a:solidFill>
                <a:effectLst/>
                <a:uLnTx/>
                <a:uFillTx/>
                <a:latin typeface="Consolas" panose="020B0609020204030204" pitchFamily="49" charset="0"/>
                <a:ea typeface="+mn-ea"/>
                <a:cs typeface="+mn-cs"/>
              </a:rPr>
              <a:t> = new Login1Component(</a:t>
            </a:r>
            <a:r>
              <a:rPr kumimoji="0" lang="es-ES" sz="1600" b="0" i="0" u="none" strike="noStrike" kern="1200" cap="none" spc="0" normalizeH="0" baseline="0" noProof="0" dirty="0" err="1">
                <a:ln>
                  <a:noFill/>
                </a:ln>
                <a:solidFill>
                  <a:srgbClr val="6A9955"/>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6A9955"/>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fixture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TestBed.createComponent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(Login1Component);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fixture.componentInstance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TestBed.inject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Rectángulo: esquinas redondeadas 2">
            <a:extLst>
              <a:ext uri="{FF2B5EF4-FFF2-40B4-BE49-F238E27FC236}">
                <a16:creationId xmlns:a16="http://schemas.microsoft.com/office/drawing/2014/main" id="{B939A936-C982-47D2-A073-85EEB7DD08F8}"/>
              </a:ext>
            </a:extLst>
          </p:cNvPr>
          <p:cNvSpPr/>
          <p:nvPr/>
        </p:nvSpPr>
        <p:spPr>
          <a:xfrm>
            <a:off x="5021942" y="5083323"/>
            <a:ext cx="6705600" cy="932848"/>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ángulo: esquinas redondeadas 8">
            <a:extLst>
              <a:ext uri="{FF2B5EF4-FFF2-40B4-BE49-F238E27FC236}">
                <a16:creationId xmlns:a16="http://schemas.microsoft.com/office/drawing/2014/main" id="{9ADC56DC-9DE1-4301-9A87-D931463C70EF}"/>
              </a:ext>
            </a:extLst>
          </p:cNvPr>
          <p:cNvSpPr/>
          <p:nvPr/>
        </p:nvSpPr>
        <p:spPr>
          <a:xfrm>
            <a:off x="5021942" y="2496151"/>
            <a:ext cx="6705600" cy="1292077"/>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8511203"/>
      </p:ext>
    </p:extLst>
  </p:cSld>
  <p:clrMapOvr>
    <a:overrideClrMapping bg1="dk1" tx1="lt1" bg2="dk2" tx2="lt2" accent1="accent1" accent2="accent2" accent3="accent3" accent4="accent4" accent5="accent5" accent6="accent6" hlink="hlink" folHlink="folHlink"/>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 name="Group 14">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6"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0" name="Freeform: Shape 1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Freeform: Shape 2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Freeform: Shape 2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Freeform: Shape 2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5" name="Título 4">
            <a:extLst>
              <a:ext uri="{FF2B5EF4-FFF2-40B4-BE49-F238E27FC236}">
                <a16:creationId xmlns:a16="http://schemas.microsoft.com/office/drawing/2014/main" id="{E077EBA3-D945-4B6C-A6AD-C4E3EA4FA5FA}"/>
              </a:ext>
            </a:extLst>
          </p:cNvPr>
          <p:cNvSpPr>
            <a:spLocks noGrp="1"/>
          </p:cNvSpPr>
          <p:nvPr>
            <p:ph type="title"/>
          </p:nvPr>
        </p:nvSpPr>
        <p:spPr>
          <a:xfrm>
            <a:off x="786385" y="841248"/>
            <a:ext cx="5129600" cy="5340097"/>
          </a:xfrm>
        </p:spPr>
        <p:txBody>
          <a:bodyPr anchor="ctr">
            <a:normAutofit/>
          </a:bodyPr>
          <a:lstStyle/>
          <a:p>
            <a:r>
              <a:rPr lang="es-ES" sz="4800" dirty="0">
                <a:solidFill>
                  <a:schemeClr val="bg1"/>
                </a:solidFill>
              </a:rPr>
              <a:t>Renderizado</a:t>
            </a:r>
            <a:br>
              <a:rPr lang="es-ES" sz="4800" dirty="0">
                <a:solidFill>
                  <a:schemeClr val="bg1"/>
                </a:solidFill>
              </a:rPr>
            </a:br>
            <a:r>
              <a:rPr lang="es-ES" sz="4800" dirty="0">
                <a:solidFill>
                  <a:schemeClr val="bg1"/>
                </a:solidFill>
              </a:rPr>
              <a:t>de la Vista</a:t>
            </a:r>
          </a:p>
        </p:txBody>
      </p:sp>
      <p:sp>
        <p:nvSpPr>
          <p:cNvPr id="6" name="Marcador de contenido 5">
            <a:extLst>
              <a:ext uri="{FF2B5EF4-FFF2-40B4-BE49-F238E27FC236}">
                <a16:creationId xmlns:a16="http://schemas.microsoft.com/office/drawing/2014/main" id="{43C74B2B-64D2-48D4-9497-3A9C88211DA3}"/>
              </a:ext>
            </a:extLst>
          </p:cNvPr>
          <p:cNvSpPr>
            <a:spLocks noGrp="1"/>
          </p:cNvSpPr>
          <p:nvPr>
            <p:ph idx="1"/>
          </p:nvPr>
        </p:nvSpPr>
        <p:spPr>
          <a:xfrm>
            <a:off x="6464410" y="841247"/>
            <a:ext cx="4484536" cy="5340097"/>
          </a:xfrm>
        </p:spPr>
        <p:txBody>
          <a:bodyPr anchor="ctr">
            <a:normAutofit/>
          </a:bodyPr>
          <a:lstStyle/>
          <a:p>
            <a:r>
              <a:rPr lang="es-ES" sz="1800" dirty="0">
                <a:solidFill>
                  <a:schemeClr val="tx2"/>
                </a:solidFill>
              </a:rPr>
              <a:t>El entorno de pruebas de angular incorpora la posibilidad de </a:t>
            </a:r>
            <a:r>
              <a:rPr lang="es-ES" sz="1800" dirty="0" err="1">
                <a:solidFill>
                  <a:schemeClr val="tx2"/>
                </a:solidFill>
              </a:rPr>
              <a:t>rendirizar</a:t>
            </a:r>
            <a:r>
              <a:rPr lang="es-ES" sz="1800" dirty="0">
                <a:solidFill>
                  <a:schemeClr val="tx2"/>
                </a:solidFill>
              </a:rPr>
              <a:t> el </a:t>
            </a:r>
            <a:r>
              <a:rPr lang="es-ES" sz="1800" dirty="0" err="1">
                <a:solidFill>
                  <a:schemeClr val="tx2"/>
                </a:solidFill>
              </a:rPr>
              <a:t>template</a:t>
            </a:r>
            <a:endParaRPr lang="es-ES" sz="1800" dirty="0">
              <a:solidFill>
                <a:schemeClr val="tx2"/>
              </a:solidFill>
            </a:endParaRPr>
          </a:p>
          <a:p>
            <a:pPr lvl="1"/>
            <a:r>
              <a:rPr lang="es-ES" sz="1800" dirty="0">
                <a:solidFill>
                  <a:schemeClr val="tx2"/>
                </a:solidFill>
              </a:rPr>
              <a:t>El fixture incluye el </a:t>
            </a:r>
            <a:r>
              <a:rPr lang="es-ES" sz="1800" dirty="0" err="1">
                <a:solidFill>
                  <a:schemeClr val="tx2"/>
                </a:solidFill>
              </a:rPr>
              <a:t>nativeElement</a:t>
            </a:r>
            <a:r>
              <a:rPr lang="es-ES" sz="1800" dirty="0">
                <a:solidFill>
                  <a:schemeClr val="tx2"/>
                </a:solidFill>
              </a:rPr>
              <a:t>, que el un contenedor (</a:t>
            </a:r>
            <a:r>
              <a:rPr lang="es-ES" sz="1800" dirty="0" err="1">
                <a:solidFill>
                  <a:schemeClr val="tx2"/>
                </a:solidFill>
              </a:rPr>
              <a:t>wrapper</a:t>
            </a:r>
            <a:r>
              <a:rPr lang="es-ES" sz="1800" dirty="0">
                <a:solidFill>
                  <a:schemeClr val="tx2"/>
                </a:solidFill>
              </a:rPr>
              <a:t>) del </a:t>
            </a:r>
            <a:r>
              <a:rPr lang="es-ES" sz="1800" dirty="0" err="1">
                <a:solidFill>
                  <a:schemeClr val="tx2"/>
                </a:solidFill>
              </a:rPr>
              <a:t>elmentoHTML</a:t>
            </a:r>
            <a:r>
              <a:rPr lang="es-ES" sz="1800" dirty="0">
                <a:solidFill>
                  <a:schemeClr val="tx2"/>
                </a:solidFill>
              </a:rPr>
              <a:t> (DOM)</a:t>
            </a:r>
          </a:p>
          <a:p>
            <a:pPr lvl="1"/>
            <a:r>
              <a:rPr lang="es-ES" sz="1800" dirty="0">
                <a:solidFill>
                  <a:schemeClr val="tx2"/>
                </a:solidFill>
              </a:rPr>
              <a:t>Igualmente incluye el </a:t>
            </a:r>
            <a:r>
              <a:rPr lang="es-ES" sz="1800" dirty="0" err="1">
                <a:solidFill>
                  <a:schemeClr val="tx2"/>
                </a:solidFill>
              </a:rPr>
              <a:t>debugElement</a:t>
            </a:r>
            <a:r>
              <a:rPr lang="es-ES" sz="1800" dirty="0">
                <a:solidFill>
                  <a:schemeClr val="tx2"/>
                </a:solidFill>
              </a:rPr>
              <a:t>, que admite </a:t>
            </a:r>
            <a:r>
              <a:rPr lang="es-ES" sz="1800" dirty="0" err="1">
                <a:solidFill>
                  <a:schemeClr val="tx2"/>
                </a:solidFill>
              </a:rPr>
              <a:t>queries</a:t>
            </a:r>
            <a:r>
              <a:rPr lang="es-ES" sz="1800" dirty="0">
                <a:solidFill>
                  <a:schemeClr val="tx2"/>
                </a:solidFill>
              </a:rPr>
              <a:t> para obtener cualquier elemento del DOM  (como un </a:t>
            </a:r>
            <a:r>
              <a:rPr lang="es-ES" sz="1800" dirty="0" err="1">
                <a:solidFill>
                  <a:schemeClr val="tx2"/>
                </a:solidFill>
              </a:rPr>
              <a:t>queryselector</a:t>
            </a:r>
            <a:r>
              <a:rPr lang="es-ES" sz="1800" dirty="0">
                <a:solidFill>
                  <a:schemeClr val="tx2"/>
                </a:solidFill>
              </a:rPr>
              <a:t>)</a:t>
            </a:r>
          </a:p>
          <a:p>
            <a:r>
              <a:rPr lang="es-ES" sz="1800" dirty="0">
                <a:solidFill>
                  <a:schemeClr val="tx2"/>
                </a:solidFill>
              </a:rPr>
              <a:t>Se pueden crear expectativas sobre el contenido de los elementos del DOM</a:t>
            </a:r>
          </a:p>
          <a:p>
            <a:pPr lvl="1"/>
            <a:endParaRPr lang="es-ES" sz="1800" dirty="0">
              <a:solidFill>
                <a:schemeClr val="tx2"/>
              </a:solidFill>
            </a:endParaRPr>
          </a:p>
        </p:txBody>
      </p:sp>
    </p:spTree>
    <p:extLst>
      <p:ext uri="{BB962C8B-B14F-4D97-AF65-F5344CB8AC3E}">
        <p14:creationId xmlns:p14="http://schemas.microsoft.com/office/powerpoint/2010/main" val="54841262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20C43B82-5DFE-44A6-9089-F736F12049E3}"/>
              </a:ext>
            </a:extLst>
          </p:cNvPr>
          <p:cNvSpPr>
            <a:spLocks noGrp="1"/>
          </p:cNvSpPr>
          <p:nvPr>
            <p:ph type="title"/>
          </p:nvPr>
        </p:nvSpPr>
        <p:spPr/>
        <p:txBody>
          <a:bodyPr/>
          <a:lstStyle/>
          <a:p>
            <a:r>
              <a:rPr lang="es-ES" dirty="0"/>
              <a:t>Ampliando el componente</a:t>
            </a:r>
          </a:p>
        </p:txBody>
      </p:sp>
      <p:sp>
        <p:nvSpPr>
          <p:cNvPr id="6" name="CuadroTexto 5">
            <a:extLst>
              <a:ext uri="{FF2B5EF4-FFF2-40B4-BE49-F238E27FC236}">
                <a16:creationId xmlns:a16="http://schemas.microsoft.com/office/drawing/2014/main" id="{EAAB707A-163B-4853-A6C2-267F6A2E73E1}"/>
              </a:ext>
            </a:extLst>
          </p:cNvPr>
          <p:cNvSpPr txBox="1"/>
          <p:nvPr/>
        </p:nvSpPr>
        <p:spPr>
          <a:xfrm>
            <a:off x="1088571" y="1909859"/>
            <a:ext cx="5590146" cy="2554545"/>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p</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login2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works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p</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button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9CDCFE"/>
                </a:solidFill>
                <a:effectLst/>
                <a:uLnTx/>
                <a:uFillTx/>
                <a:latin typeface="Consolas" panose="020B0609020204030204" pitchFamily="49" charset="0"/>
                <a:ea typeface="+mn-ea"/>
                <a:cs typeface="+mn-cs"/>
              </a:rPr>
              <a:t>id</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boton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ng-container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9CDCFE"/>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9CDCFE"/>
                </a:solidFill>
                <a:effectLst/>
                <a:uLnTx/>
                <a:uFillTx/>
                <a:latin typeface="Consolas" panose="020B0609020204030204" pitchFamily="49" charset="0"/>
                <a:ea typeface="+mn-ea"/>
                <a:cs typeface="+mn-cs"/>
              </a:rPr>
              <a:t>ngIf</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isLogin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Login</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ng-container</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ng-container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9CDCFE"/>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9CDCFE"/>
                </a:solidFill>
                <a:effectLst/>
                <a:uLnTx/>
                <a:uFillTx/>
                <a:latin typeface="Consolas" panose="020B0609020204030204" pitchFamily="49" charset="0"/>
                <a:ea typeface="+mn-ea"/>
                <a:cs typeface="+mn-cs"/>
              </a:rPr>
              <a:t>ngIf</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isLogin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Logout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ng-container</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button</a:t>
            </a:r>
            <a:r>
              <a:rPr kumimoji="0" lang="es-ES"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&gt;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p:txBody>
      </p:sp>
      <p:sp>
        <p:nvSpPr>
          <p:cNvPr id="5" name="CuadroTexto 4">
            <a:extLst>
              <a:ext uri="{FF2B5EF4-FFF2-40B4-BE49-F238E27FC236}">
                <a16:creationId xmlns:a16="http://schemas.microsoft.com/office/drawing/2014/main" id="{2BB8F629-23E3-4822-B54B-562C6F61503D}"/>
              </a:ext>
            </a:extLst>
          </p:cNvPr>
          <p:cNvSpPr txBox="1"/>
          <p:nvPr/>
        </p:nvSpPr>
        <p:spPr>
          <a:xfrm>
            <a:off x="5140569" y="3626315"/>
            <a:ext cx="5777379" cy="2554545"/>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export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class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Login1Component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implements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OnInit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constructor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private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authSrv: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isLogin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boolean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return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this</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.authSrv.isAutenticado</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54856456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Test unitarios de componentes: acceso al DOM</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228286"/>
          </a:xfrm>
        </p:spPr>
        <p:txBody>
          <a:bodyPr vert="horz" lIns="91440" tIns="45720" rIns="91440" bIns="45720" rtlCol="0">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La clase </a:t>
            </a:r>
            <a:r>
              <a:rPr kumimoji="0" lang="es-ES" sz="2000" b="0" i="0" u="none" strike="noStrike" kern="1200" cap="none" spc="0" normalizeH="0" baseline="0" noProof="0" dirty="0" err="1">
                <a:ln>
                  <a:noFill/>
                </a:ln>
                <a:solidFill>
                  <a:prstClr val="white"/>
                </a:solidFill>
                <a:effectLst/>
                <a:uLnTx/>
                <a:uFillTx/>
                <a:latin typeface="Calibri" panose="020F0502020204030204"/>
                <a:ea typeface="+mn-ea"/>
                <a:cs typeface="+mn-cs"/>
              </a:rPr>
              <a:t>By</a:t>
            </a: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 se importa de @angular/platform-browser, que incluye elementos de angular específicos del navegador.</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s-ES" sz="2000" dirty="0">
              <a:solidFill>
                <a:prstClr val="white"/>
              </a:solidFill>
              <a:latin typeface="Calibri" panose="020F0502020204030204"/>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Seria diferente en otros contextos de ejecución (e.g. server)</a:t>
            </a:r>
          </a:p>
        </p:txBody>
      </p:sp>
      <p:sp>
        <p:nvSpPr>
          <p:cNvPr id="8" name="CuadroTexto 7">
            <a:extLst>
              <a:ext uri="{FF2B5EF4-FFF2-40B4-BE49-F238E27FC236}">
                <a16:creationId xmlns:a16="http://schemas.microsoft.com/office/drawing/2014/main" id="{09BE66E3-D932-46D2-9F2C-F8200EDC4F0E}"/>
              </a:ext>
            </a:extLst>
          </p:cNvPr>
          <p:cNvSpPr txBox="1"/>
          <p:nvPr/>
        </p:nvSpPr>
        <p:spPr>
          <a:xfrm>
            <a:off x="5093595" y="551289"/>
            <a:ext cx="7011319" cy="575542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describe(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'Login1Component (v.3)'</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spy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any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Login1Component;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fixture: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ComponentFixture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&lt;Login1Component&gt;;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rendered</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any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elButton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DebugElement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let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elButtonAsync</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DebugElement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async</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beforeEach</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fixture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TestBed.createComponent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(Login1Component);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component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fixture.componentInstance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rendered</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fixture.nativeElement</a:t>
            </a: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elButton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fixture.debugElement.query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(By.css(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boton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elButtonAsync</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fixture.debugElement.query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(By.css(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botonAsync</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TestBed.inject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AuthService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Rectángulo: esquinas redondeadas 2">
            <a:extLst>
              <a:ext uri="{FF2B5EF4-FFF2-40B4-BE49-F238E27FC236}">
                <a16:creationId xmlns:a16="http://schemas.microsoft.com/office/drawing/2014/main" id="{B939A936-C982-47D2-A073-85EEB7DD08F8}"/>
              </a:ext>
            </a:extLst>
          </p:cNvPr>
          <p:cNvSpPr/>
          <p:nvPr/>
        </p:nvSpPr>
        <p:spPr>
          <a:xfrm>
            <a:off x="4966304" y="1764028"/>
            <a:ext cx="6705600" cy="932848"/>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ángulo: esquinas redondeadas 9">
            <a:extLst>
              <a:ext uri="{FF2B5EF4-FFF2-40B4-BE49-F238E27FC236}">
                <a16:creationId xmlns:a16="http://schemas.microsoft.com/office/drawing/2014/main" id="{5F10B9BB-C314-4404-8561-1B9972B3AB2B}"/>
              </a:ext>
            </a:extLst>
          </p:cNvPr>
          <p:cNvSpPr/>
          <p:nvPr/>
        </p:nvSpPr>
        <p:spPr>
          <a:xfrm>
            <a:off x="5093595" y="4245971"/>
            <a:ext cx="6705600" cy="1610670"/>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4617161"/>
      </p:ext>
    </p:extLst>
  </p:cSld>
  <p:clrMapOvr>
    <a:overrideClrMapping bg1="dk1" tx1="lt1" bg2="dk2" tx2="lt2" accent1="accent1" accent2="accent2" accent3="accent3" accent4="accent4" accent5="accent5" accent6="accent6" hlink="hlink" folHlink="folHlink"/>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Expectativas respecto al DOM</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228286"/>
          </a:xfrm>
        </p:spPr>
        <p:txBody>
          <a:bodyPr vert="horz" lIns="91440" tIns="45720" rIns="91440" bIns="45720" rtlCol="0">
            <a:normAutofit fontScale="92500" lnSpcReduction="20000"/>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En el entorno de pruebas no existe Change </a:t>
            </a:r>
            <a:r>
              <a:rPr kumimoji="0" lang="es-ES" sz="2000" b="0" i="0" u="none" strike="noStrike" kern="1200" cap="none" spc="0" normalizeH="0" baseline="0" noProof="0" dirty="0" err="1">
                <a:ln>
                  <a:noFill/>
                </a:ln>
                <a:solidFill>
                  <a:prstClr val="white"/>
                </a:solidFill>
                <a:effectLst/>
                <a:uLnTx/>
                <a:uFillTx/>
                <a:latin typeface="Calibri" panose="020F0502020204030204"/>
                <a:ea typeface="+mn-ea"/>
                <a:cs typeface="+mn-cs"/>
              </a:rPr>
              <a:t>Detection</a:t>
            </a: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 automático</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ES" sz="2000" dirty="0">
                <a:solidFill>
                  <a:prstClr val="white"/>
                </a:solidFill>
                <a:latin typeface="Calibri" panose="020F0502020204030204"/>
              </a:rPr>
              <a:t>Es necesario invocarlo para que los valores procedentes del componente (</a:t>
            </a:r>
            <a:r>
              <a:rPr lang="es-ES" sz="2000" dirty="0" err="1">
                <a:solidFill>
                  <a:prstClr val="white"/>
                </a:solidFill>
                <a:latin typeface="Calibri" panose="020F0502020204030204"/>
              </a:rPr>
              <a:t>controller</a:t>
            </a:r>
            <a:r>
              <a:rPr lang="es-ES" sz="2000" dirty="0">
                <a:solidFill>
                  <a:prstClr val="white"/>
                </a:solidFill>
                <a:latin typeface="Calibri" panose="020F0502020204030204"/>
              </a:rPr>
              <a:t>) re rendericen en la vista</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ES" sz="2000" dirty="0">
                <a:solidFill>
                  <a:prstClr val="white"/>
                </a:solidFill>
                <a:latin typeface="Calibri" panose="020F0502020204030204"/>
              </a:rPr>
              <a:t>Podemos acceder a los elementos del DOM directamente o a través del componente</a:t>
            </a: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uadroTexto 7">
            <a:extLst>
              <a:ext uri="{FF2B5EF4-FFF2-40B4-BE49-F238E27FC236}">
                <a16:creationId xmlns:a16="http://schemas.microsoft.com/office/drawing/2014/main" id="{09BE66E3-D932-46D2-9F2C-F8200EDC4F0E}"/>
              </a:ext>
            </a:extLst>
          </p:cNvPr>
          <p:cNvSpPr txBox="1"/>
          <p:nvPr/>
        </p:nvSpPr>
        <p:spPr>
          <a:xfrm>
            <a:off x="4712354" y="1043731"/>
            <a:ext cx="7109532" cy="477053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should</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render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button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fixture.detectChanges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rendered.querySelector</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button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textContent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toContain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elButton.nativeElement.textContent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toContain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it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button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change</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text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when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user</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authenticated</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=&gt;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elButton.nativeElement.textContent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toBe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fixture.detectChanges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elButton.nativeElement.textContent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toContain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Login</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spy</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spyOn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service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isAutenticado</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and.returnValue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569CD6"/>
                </a:solidFill>
                <a:effectLst/>
                <a:uLnTx/>
                <a:uFillTx/>
                <a:latin typeface="Consolas" panose="020B0609020204030204" pitchFamily="49" charset="0"/>
                <a:ea typeface="+mn-ea"/>
                <a:cs typeface="+mn-cs"/>
              </a:rPr>
              <a:t>true</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fixture.detectChanges</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expect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elButton.nativeElement.textContent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6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toContain</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err="1">
                <a:ln>
                  <a:noFill/>
                </a:ln>
                <a:solidFill>
                  <a:srgbClr val="CE9178"/>
                </a:solidFill>
                <a:effectLst/>
                <a:uLnTx/>
                <a:uFillTx/>
                <a:latin typeface="Consolas" panose="020B0609020204030204" pitchFamily="49" charset="0"/>
                <a:ea typeface="+mn-ea"/>
                <a:cs typeface="+mn-cs"/>
              </a:rPr>
              <a:t>Logout</a:t>
            </a:r>
            <a:r>
              <a:rPr kumimoji="0" lang="es-ES" sz="1600" b="0" i="0" u="none" strike="noStrike" kern="1200" cap="none" spc="0" normalizeH="0" baseline="0" noProof="0" dirty="0">
                <a:ln>
                  <a:noFill/>
                </a:ln>
                <a:solidFill>
                  <a:srgbClr val="CE9178"/>
                </a:solidFill>
                <a:effectLst/>
                <a:uLnTx/>
                <a:uFillTx/>
                <a:latin typeface="Consolas" panose="020B0609020204030204" pitchFamily="49" charset="0"/>
                <a:ea typeface="+mn-ea"/>
                <a:cs typeface="+mn-cs"/>
              </a:rPr>
              <a:t>'</a:t>
            </a: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Rectángulo: esquinas redondeadas 2">
            <a:extLst>
              <a:ext uri="{FF2B5EF4-FFF2-40B4-BE49-F238E27FC236}">
                <a16:creationId xmlns:a16="http://schemas.microsoft.com/office/drawing/2014/main" id="{B939A936-C982-47D2-A073-85EEB7DD08F8}"/>
              </a:ext>
            </a:extLst>
          </p:cNvPr>
          <p:cNvSpPr/>
          <p:nvPr/>
        </p:nvSpPr>
        <p:spPr>
          <a:xfrm>
            <a:off x="4770360" y="1535180"/>
            <a:ext cx="6705600" cy="107013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7012279"/>
      </p:ext>
    </p:extLst>
  </p:cSld>
  <p:clrMapOvr>
    <a:overrideClrMapping bg1="dk1" tx1="lt1" bg2="dk2" tx2="lt2" accent1="accent1" accent2="accent2" accent3="accent3" accent4="accent4" accent5="accent5" accent6="accent6" hlink="hlink" folHlink="folHlink"/>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 name="Group 14">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6"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0" name="Freeform: Shape 1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Shape 2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Freeform: Shape 2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Freeform: Shape 2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Freeform: Shape 2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5" name="Título 4">
            <a:extLst>
              <a:ext uri="{FF2B5EF4-FFF2-40B4-BE49-F238E27FC236}">
                <a16:creationId xmlns:a16="http://schemas.microsoft.com/office/drawing/2014/main" id="{E077EBA3-D945-4B6C-A6AD-C4E3EA4FA5FA}"/>
              </a:ext>
            </a:extLst>
          </p:cNvPr>
          <p:cNvSpPr>
            <a:spLocks noGrp="1"/>
          </p:cNvSpPr>
          <p:nvPr>
            <p:ph type="title"/>
          </p:nvPr>
        </p:nvSpPr>
        <p:spPr>
          <a:xfrm>
            <a:off x="786385" y="841248"/>
            <a:ext cx="5129600" cy="5340097"/>
          </a:xfrm>
        </p:spPr>
        <p:txBody>
          <a:bodyPr anchor="ctr">
            <a:normAutofit/>
          </a:bodyPr>
          <a:lstStyle/>
          <a:p>
            <a:r>
              <a:rPr lang="es-ES" sz="4800" dirty="0">
                <a:solidFill>
                  <a:schemeClr val="bg1"/>
                </a:solidFill>
              </a:rPr>
              <a:t>Uso de servicios asíncronos desde los componentes</a:t>
            </a:r>
          </a:p>
        </p:txBody>
      </p:sp>
      <p:sp>
        <p:nvSpPr>
          <p:cNvPr id="6" name="Marcador de contenido 5">
            <a:extLst>
              <a:ext uri="{FF2B5EF4-FFF2-40B4-BE49-F238E27FC236}">
                <a16:creationId xmlns:a16="http://schemas.microsoft.com/office/drawing/2014/main" id="{43C74B2B-64D2-48D4-9497-3A9C88211DA3}"/>
              </a:ext>
            </a:extLst>
          </p:cNvPr>
          <p:cNvSpPr>
            <a:spLocks noGrp="1"/>
          </p:cNvSpPr>
          <p:nvPr>
            <p:ph idx="1"/>
          </p:nvPr>
        </p:nvSpPr>
        <p:spPr>
          <a:xfrm>
            <a:off x="6464410" y="841247"/>
            <a:ext cx="4484536" cy="5340097"/>
          </a:xfrm>
        </p:spPr>
        <p:txBody>
          <a:bodyPr anchor="ctr">
            <a:normAutofit/>
          </a:bodyPr>
          <a:lstStyle/>
          <a:p>
            <a:pPr lvl="1"/>
            <a:r>
              <a:rPr lang="es-ES" sz="1800" dirty="0">
                <a:solidFill>
                  <a:schemeClr val="tx2"/>
                </a:solidFill>
              </a:rPr>
              <a:t>Jasmine JS incluye la función done() para manejar código asíncrono</a:t>
            </a:r>
          </a:p>
          <a:p>
            <a:pPr lvl="1"/>
            <a:r>
              <a:rPr lang="es-ES" sz="1800" dirty="0">
                <a:solidFill>
                  <a:schemeClr val="tx2"/>
                </a:solidFill>
              </a:rPr>
              <a:t>Angular </a:t>
            </a:r>
            <a:r>
              <a:rPr lang="es-ES" sz="1800" dirty="0" err="1">
                <a:solidFill>
                  <a:schemeClr val="tx2"/>
                </a:solidFill>
              </a:rPr>
              <a:t>testing</a:t>
            </a:r>
            <a:r>
              <a:rPr lang="es-ES" sz="1800" dirty="0">
                <a:solidFill>
                  <a:schemeClr val="tx2"/>
                </a:solidFill>
              </a:rPr>
              <a:t> permite la gestión de la asincronía mediante</a:t>
            </a:r>
          </a:p>
          <a:p>
            <a:pPr lvl="2"/>
            <a:r>
              <a:rPr lang="es-ES" sz="1400" dirty="0">
                <a:solidFill>
                  <a:schemeClr val="tx2"/>
                </a:solidFill>
              </a:rPr>
              <a:t> </a:t>
            </a:r>
            <a:r>
              <a:rPr lang="es-ES" sz="1400" dirty="0" err="1">
                <a:solidFill>
                  <a:schemeClr val="tx2"/>
                </a:solidFill>
              </a:rPr>
              <a:t>async</a:t>
            </a:r>
            <a:r>
              <a:rPr lang="es-ES" sz="1400" dirty="0">
                <a:solidFill>
                  <a:schemeClr val="tx2"/>
                </a:solidFill>
              </a:rPr>
              <a:t> / </a:t>
            </a:r>
            <a:r>
              <a:rPr lang="es-ES" sz="1400" dirty="0" err="1">
                <a:solidFill>
                  <a:schemeClr val="tx2"/>
                </a:solidFill>
              </a:rPr>
              <a:t>fixture.whenStable</a:t>
            </a:r>
            <a:endParaRPr lang="es-ES" sz="1400" dirty="0">
              <a:solidFill>
                <a:schemeClr val="tx2"/>
              </a:solidFill>
            </a:endParaRPr>
          </a:p>
          <a:p>
            <a:pPr lvl="2"/>
            <a:r>
              <a:rPr lang="es-ES" sz="1400" dirty="0" err="1">
                <a:solidFill>
                  <a:schemeClr val="tx2"/>
                </a:solidFill>
              </a:rPr>
              <a:t>fakeAsync</a:t>
            </a:r>
            <a:r>
              <a:rPr lang="es-ES" sz="1400" dirty="0">
                <a:solidFill>
                  <a:schemeClr val="tx2"/>
                </a:solidFill>
              </a:rPr>
              <a:t> / </a:t>
            </a:r>
            <a:r>
              <a:rPr lang="es-ES" sz="1400" dirty="0" err="1">
                <a:solidFill>
                  <a:schemeClr val="tx2"/>
                </a:solidFill>
              </a:rPr>
              <a:t>tick</a:t>
            </a:r>
            <a:r>
              <a:rPr lang="es-ES" sz="1400" dirty="0">
                <a:solidFill>
                  <a:schemeClr val="tx2"/>
                </a:solidFill>
              </a:rPr>
              <a:t>()</a:t>
            </a:r>
          </a:p>
          <a:p>
            <a:pPr lvl="2"/>
            <a:endParaRPr lang="es-ES" sz="1400" dirty="0">
              <a:solidFill>
                <a:schemeClr val="tx2"/>
              </a:solidFill>
            </a:endParaRPr>
          </a:p>
          <a:p>
            <a:pPr marL="914400" lvl="2" indent="0">
              <a:buNone/>
            </a:pPr>
            <a:r>
              <a:rPr lang="es-ES" sz="1400" dirty="0">
                <a:solidFill>
                  <a:schemeClr val="tx2"/>
                </a:solidFill>
              </a:rPr>
              <a:t>El primero envuelve a la función incluida en el </a:t>
            </a:r>
            <a:r>
              <a:rPr lang="es-ES" sz="1400" dirty="0" err="1">
                <a:solidFill>
                  <a:schemeClr val="tx2"/>
                </a:solidFill>
              </a:rPr>
              <a:t>it</a:t>
            </a:r>
            <a:r>
              <a:rPr lang="es-ES" sz="1400" dirty="0">
                <a:solidFill>
                  <a:schemeClr val="tx2"/>
                </a:solidFill>
              </a:rPr>
              <a:t>, el segundo indica la parte que se ejecuta una vez resuelta la asincronía</a:t>
            </a:r>
          </a:p>
          <a:p>
            <a:pPr marL="914400" lvl="2" indent="0">
              <a:buNone/>
            </a:pPr>
            <a:endParaRPr lang="es-ES" sz="1400" dirty="0">
              <a:solidFill>
                <a:schemeClr val="tx2"/>
              </a:solidFill>
            </a:endParaRPr>
          </a:p>
          <a:p>
            <a:pPr marL="914400" lvl="2" indent="0">
              <a:buNone/>
            </a:pPr>
            <a:r>
              <a:rPr lang="es-ES" sz="1400" dirty="0">
                <a:solidFill>
                  <a:schemeClr val="tx2"/>
                </a:solidFill>
              </a:rPr>
              <a:t>Se suele utilizar la versión </a:t>
            </a:r>
            <a:r>
              <a:rPr lang="es-ES" sz="1400" dirty="0" err="1">
                <a:solidFill>
                  <a:schemeClr val="tx2"/>
                </a:solidFill>
              </a:rPr>
              <a:t>fakeAsync</a:t>
            </a:r>
            <a:r>
              <a:rPr lang="es-ES" sz="1400" dirty="0">
                <a:solidFill>
                  <a:schemeClr val="tx2"/>
                </a:solidFill>
              </a:rPr>
              <a:t> / </a:t>
            </a:r>
            <a:r>
              <a:rPr lang="es-ES" sz="1400" dirty="0" err="1">
                <a:solidFill>
                  <a:schemeClr val="tx2"/>
                </a:solidFill>
              </a:rPr>
              <a:t>tick</a:t>
            </a:r>
            <a:r>
              <a:rPr lang="es-ES" sz="1400" dirty="0">
                <a:solidFill>
                  <a:schemeClr val="tx2"/>
                </a:solidFill>
              </a:rPr>
              <a:t>()</a:t>
            </a:r>
          </a:p>
        </p:txBody>
      </p:sp>
    </p:spTree>
    <p:extLst>
      <p:ext uri="{BB962C8B-B14F-4D97-AF65-F5344CB8AC3E}">
        <p14:creationId xmlns:p14="http://schemas.microsoft.com/office/powerpoint/2010/main" val="2866437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9FBA57D8-261A-40A0-91D1-326C1DF662FC}"/>
              </a:ext>
            </a:extLst>
          </p:cNvPr>
          <p:cNvSpPr>
            <a:spLocks noGrp="1"/>
          </p:cNvSpPr>
          <p:nvPr>
            <p:ph type="title"/>
          </p:nvPr>
        </p:nvSpPr>
        <p:spPr>
          <a:xfrm>
            <a:off x="863029" y="1012004"/>
            <a:ext cx="3416158" cy="4795408"/>
          </a:xfrm>
        </p:spPr>
        <p:txBody>
          <a:bodyPr>
            <a:normAutofit/>
          </a:bodyPr>
          <a:lstStyle/>
          <a:p>
            <a:r>
              <a:rPr lang="es-ES" dirty="0">
                <a:solidFill>
                  <a:srgbClr val="FFFFFF"/>
                </a:solidFill>
              </a:rPr>
              <a:t>Elementos del entorno de trabajo</a:t>
            </a:r>
          </a:p>
        </p:txBody>
      </p:sp>
      <p:graphicFrame>
        <p:nvGraphicFramePr>
          <p:cNvPr id="16" name="Marcador de contenido 2">
            <a:extLst>
              <a:ext uri="{FF2B5EF4-FFF2-40B4-BE49-F238E27FC236}">
                <a16:creationId xmlns:a16="http://schemas.microsoft.com/office/drawing/2014/main" id="{AB101259-4179-4ED2-B0DC-9CD8CD998F0A}"/>
              </a:ext>
            </a:extLst>
          </p:cNvPr>
          <p:cNvGraphicFramePr>
            <a:graphicFrameLocks noGrp="1"/>
          </p:cNvGraphicFramePr>
          <p:nvPr>
            <p:ph idx="1"/>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1990553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20C43B82-5DFE-44A6-9089-F736F12049E3}"/>
              </a:ext>
            </a:extLst>
          </p:cNvPr>
          <p:cNvSpPr>
            <a:spLocks noGrp="1"/>
          </p:cNvSpPr>
          <p:nvPr>
            <p:ph type="title"/>
          </p:nvPr>
        </p:nvSpPr>
        <p:spPr/>
        <p:txBody>
          <a:bodyPr/>
          <a:lstStyle/>
          <a:p>
            <a:r>
              <a:rPr lang="es-ES" dirty="0"/>
              <a:t>Creando un servicio asíncrono</a:t>
            </a:r>
          </a:p>
        </p:txBody>
      </p:sp>
      <p:sp>
        <p:nvSpPr>
          <p:cNvPr id="11" name="CuadroTexto 10">
            <a:extLst>
              <a:ext uri="{FF2B5EF4-FFF2-40B4-BE49-F238E27FC236}">
                <a16:creationId xmlns:a16="http://schemas.microsoft.com/office/drawing/2014/main" id="{D4949717-73F4-488E-8C44-2FF9092D6A4A}"/>
              </a:ext>
            </a:extLst>
          </p:cNvPr>
          <p:cNvSpPr txBox="1"/>
          <p:nvPr/>
        </p:nvSpPr>
        <p:spPr>
          <a:xfrm>
            <a:off x="4902496" y="2419090"/>
            <a:ext cx="5777379" cy="2800767"/>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endParaRP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isAutenticadoAsync</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Promise</a:t>
            </a:r>
            <a:r>
              <a:rPr lang="es-ES" sz="1600" b="0" dirty="0">
                <a:solidFill>
                  <a:srgbClr val="D4D4D4"/>
                </a:solidFill>
                <a:effectLst/>
                <a:latin typeface="Consolas" panose="020B0609020204030204" pitchFamily="49" charset="0"/>
              </a:rPr>
              <a:t>&lt;</a:t>
            </a:r>
            <a:r>
              <a:rPr lang="es-ES" sz="1600" b="0" dirty="0" err="1">
                <a:solidFill>
                  <a:srgbClr val="D4D4D4"/>
                </a:solidFill>
                <a:effectLst/>
                <a:latin typeface="Consolas" panose="020B0609020204030204" pitchFamily="49" charset="0"/>
              </a:rPr>
              <a:t>boolean</a:t>
            </a:r>
            <a:r>
              <a:rPr lang="es-ES" sz="1600" b="0" dirty="0">
                <a:solidFill>
                  <a:srgbClr val="D4D4D4"/>
                </a:solidFill>
                <a:effectLst/>
                <a:latin typeface="Consolas" panose="020B0609020204030204" pitchFamily="49" charset="0"/>
              </a:rPr>
              <a:t>&gt; {</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const</a:t>
            </a:r>
            <a:r>
              <a:rPr lang="es-ES" sz="1600" b="0" dirty="0">
                <a:solidFill>
                  <a:srgbClr val="D4D4D4"/>
                </a:solidFill>
                <a:effectLst/>
                <a:latin typeface="Consolas" panose="020B0609020204030204" pitchFamily="49" charset="0"/>
              </a:rPr>
              <a:t> token = </a:t>
            </a:r>
            <a:r>
              <a:rPr lang="es-ES" sz="1600" b="0" dirty="0" err="1">
                <a:solidFill>
                  <a:srgbClr val="D4D4D4"/>
                </a:solidFill>
                <a:effectLst/>
                <a:latin typeface="Consolas" panose="020B0609020204030204" pitchFamily="49" charset="0"/>
              </a:rPr>
              <a:t>localStorage.getItem</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'Token'</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return</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Promise.resolve</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Boolean</a:t>
            </a:r>
            <a:r>
              <a:rPr lang="es-ES" sz="1600" b="0" dirty="0">
                <a:solidFill>
                  <a:srgbClr val="D4D4D4"/>
                </a:solidFill>
                <a:effectLst/>
                <a:latin typeface="Consolas" panose="020B0609020204030204" pitchFamily="49" charset="0"/>
              </a:rPr>
              <a:t>(token))</a:t>
            </a:r>
          </a:p>
          <a:p>
            <a:r>
              <a:rPr lang="es-ES" sz="1600" b="0" dirty="0">
                <a:solidFill>
                  <a:srgbClr val="D4D4D4"/>
                </a:solidFill>
                <a:effectLst/>
                <a:latin typeface="Consolas" panose="020B0609020204030204" pitchFamily="49" charset="0"/>
              </a:rPr>
              <a:t>  }</a:t>
            </a:r>
          </a:p>
          <a:p>
            <a:br>
              <a:rPr lang="es-ES" sz="1600" b="0" dirty="0">
                <a:solidFill>
                  <a:srgbClr val="D4D4D4"/>
                </a:solidFill>
                <a:effectLst/>
                <a:latin typeface="Consolas" panose="020B0609020204030204" pitchFamily="49" charset="0"/>
              </a:rPr>
            </a:b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isAutenticadoRx</a:t>
            </a:r>
            <a:r>
              <a:rPr lang="es-ES" sz="1600" b="0" dirty="0">
                <a:solidFill>
                  <a:srgbClr val="D4D4D4"/>
                </a:solidFill>
                <a:effectLst/>
                <a:latin typeface="Consolas" panose="020B0609020204030204" pitchFamily="49" charset="0"/>
              </a:rPr>
              <a:t>(): Observable&lt;</a:t>
            </a:r>
            <a:r>
              <a:rPr lang="es-ES" sz="1600" b="0" dirty="0" err="1">
                <a:solidFill>
                  <a:srgbClr val="D4D4D4"/>
                </a:solidFill>
                <a:effectLst/>
                <a:latin typeface="Consolas" panose="020B0609020204030204" pitchFamily="49" charset="0"/>
              </a:rPr>
              <a:t>boolean</a:t>
            </a:r>
            <a:r>
              <a:rPr lang="es-ES" sz="1600" b="0" dirty="0">
                <a:solidFill>
                  <a:srgbClr val="D4D4D4"/>
                </a:solidFill>
                <a:effectLst/>
                <a:latin typeface="Consolas" panose="020B0609020204030204" pitchFamily="49" charset="0"/>
              </a:rPr>
              <a:t>&gt; {</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const</a:t>
            </a:r>
            <a:r>
              <a:rPr lang="es-ES" sz="1600" b="0" dirty="0">
                <a:solidFill>
                  <a:srgbClr val="D4D4D4"/>
                </a:solidFill>
                <a:effectLst/>
                <a:latin typeface="Consolas" panose="020B0609020204030204" pitchFamily="49" charset="0"/>
              </a:rPr>
              <a:t> token = </a:t>
            </a:r>
            <a:r>
              <a:rPr lang="es-ES" sz="1600" b="0" dirty="0" err="1">
                <a:solidFill>
                  <a:srgbClr val="D4D4D4"/>
                </a:solidFill>
                <a:effectLst/>
                <a:latin typeface="Consolas" panose="020B0609020204030204" pitchFamily="49" charset="0"/>
              </a:rPr>
              <a:t>localStorage.getItem</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'Token'</a:t>
            </a:r>
            <a:r>
              <a:rPr lang="es-ES" sz="1600" b="0" dirty="0">
                <a:solidFill>
                  <a:srgbClr val="D4D4D4"/>
                </a:solidFill>
                <a:effectLst/>
                <a:latin typeface="Consolas" panose="020B0609020204030204" pitchFamily="49" charset="0"/>
              </a:rPr>
              <a:t>)</a:t>
            </a:r>
          </a:p>
          <a:p>
            <a:r>
              <a:rPr lang="es-ES" sz="1600" b="0" dirty="0">
                <a:solidFill>
                  <a:srgbClr val="D4D4D4"/>
                </a:solidFill>
                <a:effectLst/>
                <a:latin typeface="Consolas" panose="020B0609020204030204" pitchFamily="49" charset="0"/>
              </a:rPr>
              <a:t>    </a:t>
            </a:r>
            <a:r>
              <a:rPr lang="es-ES" sz="1600" b="0" dirty="0" err="1">
                <a:solidFill>
                  <a:srgbClr val="569CD6"/>
                </a:solidFill>
                <a:effectLst/>
                <a:latin typeface="Consolas" panose="020B0609020204030204" pitchFamily="49" charset="0"/>
              </a:rPr>
              <a:t>return</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of</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Boolean</a:t>
            </a:r>
            <a:r>
              <a:rPr lang="es-ES" sz="1600" b="0" dirty="0">
                <a:solidFill>
                  <a:srgbClr val="D4D4D4"/>
                </a:solidFill>
                <a:effectLst/>
                <a:latin typeface="Consolas" panose="020B0609020204030204" pitchFamily="49" charset="0"/>
              </a:rPr>
              <a:t>(token))</a:t>
            </a:r>
          </a:p>
          <a:p>
            <a:r>
              <a:rPr lang="es-ES" sz="1600" b="0" dirty="0">
                <a:solidFill>
                  <a:srgbClr val="D4D4D4"/>
                </a:solidFill>
                <a:effectLst/>
                <a:latin typeface="Consolas" panose="020B06090202040302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p:txBody>
      </p:sp>
      <p:sp>
        <p:nvSpPr>
          <p:cNvPr id="12" name="CuadroTexto 11">
            <a:extLst>
              <a:ext uri="{FF2B5EF4-FFF2-40B4-BE49-F238E27FC236}">
                <a16:creationId xmlns:a16="http://schemas.microsoft.com/office/drawing/2014/main" id="{E1F9A317-8C2D-494D-9478-BE26C66E5E98}"/>
              </a:ext>
            </a:extLst>
          </p:cNvPr>
          <p:cNvSpPr txBox="1"/>
          <p:nvPr/>
        </p:nvSpPr>
        <p:spPr>
          <a:xfrm>
            <a:off x="1596493" y="3173216"/>
            <a:ext cx="2020425" cy="923330"/>
          </a:xfrm>
          <a:prstGeom prst="rect">
            <a:avLst/>
          </a:prstGeom>
          <a:noFill/>
        </p:spPr>
        <p:txBody>
          <a:bodyPr wrap="none" rtlCol="0">
            <a:spAutoFit/>
          </a:bodyPr>
          <a:lstStyle/>
          <a:p>
            <a:r>
              <a:rPr lang="es-ES" dirty="0"/>
              <a:t>El servicio devuelve</a:t>
            </a:r>
          </a:p>
          <a:p>
            <a:pPr marL="285750" indent="-285750">
              <a:buFontTx/>
              <a:buChar char="-"/>
            </a:pPr>
            <a:r>
              <a:rPr lang="es-ES" dirty="0"/>
              <a:t>Una promesa</a:t>
            </a:r>
          </a:p>
          <a:p>
            <a:pPr marL="285750" indent="-285750">
              <a:buFontTx/>
              <a:buChar char="-"/>
            </a:pPr>
            <a:r>
              <a:rPr lang="es-ES" dirty="0"/>
              <a:t>Un observable</a:t>
            </a:r>
          </a:p>
        </p:txBody>
      </p:sp>
    </p:spTree>
    <p:extLst>
      <p:ext uri="{BB962C8B-B14F-4D97-AF65-F5344CB8AC3E}">
        <p14:creationId xmlns:p14="http://schemas.microsoft.com/office/powerpoint/2010/main" val="300844655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20C43B82-5DFE-44A6-9089-F736F12049E3}"/>
              </a:ext>
            </a:extLst>
          </p:cNvPr>
          <p:cNvSpPr>
            <a:spLocks noGrp="1"/>
          </p:cNvSpPr>
          <p:nvPr>
            <p:ph type="title"/>
          </p:nvPr>
        </p:nvSpPr>
        <p:spPr/>
        <p:txBody>
          <a:bodyPr/>
          <a:lstStyle/>
          <a:p>
            <a:r>
              <a:rPr lang="es-ES" dirty="0"/>
              <a:t>Utilizando un servicio asíncrono</a:t>
            </a:r>
          </a:p>
        </p:txBody>
      </p:sp>
      <p:sp>
        <p:nvSpPr>
          <p:cNvPr id="6" name="CuadroTexto 5">
            <a:extLst>
              <a:ext uri="{FF2B5EF4-FFF2-40B4-BE49-F238E27FC236}">
                <a16:creationId xmlns:a16="http://schemas.microsoft.com/office/drawing/2014/main" id="{EAAB707A-163B-4853-A6C2-267F6A2E73E1}"/>
              </a:ext>
            </a:extLst>
          </p:cNvPr>
          <p:cNvSpPr txBox="1"/>
          <p:nvPr/>
        </p:nvSpPr>
        <p:spPr>
          <a:xfrm>
            <a:off x="673383" y="1578698"/>
            <a:ext cx="5590146" cy="3970318"/>
          </a:xfrm>
          <a:prstGeom prst="rect">
            <a:avLst/>
          </a:prstGeom>
          <a:solidFill>
            <a:schemeClr val="tx1"/>
          </a:solidFill>
        </p:spPr>
        <p:txBody>
          <a:bodyPr wrap="square">
            <a:spAutoFit/>
          </a:bodyPr>
          <a:lstStyle/>
          <a:p>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p</a:t>
            </a:r>
            <a:r>
              <a:rPr lang="es-ES" sz="1400" b="0" dirty="0">
                <a:solidFill>
                  <a:srgbClr val="808080"/>
                </a:solidFill>
                <a:effectLst/>
                <a:latin typeface="Consolas" panose="020B0609020204030204" pitchFamily="49" charset="0"/>
              </a:rPr>
              <a:t>&gt;</a:t>
            </a:r>
            <a:r>
              <a:rPr lang="es-ES" sz="1400" b="0" dirty="0">
                <a:solidFill>
                  <a:srgbClr val="D4D4D4"/>
                </a:solidFill>
                <a:effectLst/>
                <a:latin typeface="Consolas" panose="020B0609020204030204" pitchFamily="49" charset="0"/>
              </a:rPr>
              <a:t>login3 </a:t>
            </a:r>
            <a:r>
              <a:rPr lang="es-ES" sz="1400" b="0" dirty="0" err="1">
                <a:solidFill>
                  <a:srgbClr val="D4D4D4"/>
                </a:solidFill>
                <a:effectLst/>
                <a:latin typeface="Consolas" panose="020B0609020204030204" pitchFamily="49" charset="0"/>
              </a:rPr>
              <a:t>works</a:t>
            </a:r>
            <a:r>
              <a:rPr lang="es-ES" sz="1400" b="0" dirty="0">
                <a:solidFill>
                  <a:srgbClr val="D4D4D4"/>
                </a:solidFill>
                <a:effectLst/>
                <a:latin typeface="Consolas" panose="020B0609020204030204" pitchFamily="49" charset="0"/>
              </a:rPr>
              <a:t>!</a:t>
            </a:r>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p</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button</a:t>
            </a:r>
            <a:r>
              <a:rPr lang="es-ES" sz="1400" b="0" dirty="0">
                <a:solidFill>
                  <a:srgbClr val="D4D4D4"/>
                </a:solidFill>
                <a:effectLst/>
                <a:latin typeface="Consolas" panose="020B0609020204030204" pitchFamily="49" charset="0"/>
              </a:rPr>
              <a:t> </a:t>
            </a:r>
            <a:r>
              <a:rPr lang="es-ES" sz="1400" b="0" dirty="0">
                <a:solidFill>
                  <a:srgbClr val="9CDCFE"/>
                </a:solidFill>
                <a:effectLst/>
                <a:latin typeface="Consolas" panose="020B0609020204030204" pitchFamily="49" charset="0"/>
              </a:rPr>
              <a:t>id</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botonAsync</a:t>
            </a:r>
            <a:r>
              <a:rPr lang="es-ES" sz="1400" b="0" dirty="0">
                <a:solidFill>
                  <a:srgbClr val="CE9178"/>
                </a:solidFill>
                <a:effectLst/>
                <a:latin typeface="Consolas" panose="020B0609020204030204" pitchFamily="49" charset="0"/>
              </a:rPr>
              <a:t>"</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ng-container</a:t>
            </a:r>
            <a:r>
              <a:rPr lang="es-ES" sz="1400" b="0" dirty="0">
                <a:solidFill>
                  <a:srgbClr val="D4D4D4"/>
                </a:solidFill>
                <a:effectLst/>
                <a:latin typeface="Consolas" panose="020B0609020204030204" pitchFamily="49" charset="0"/>
              </a:rPr>
              <a:t> </a:t>
            </a:r>
            <a:r>
              <a:rPr lang="es-ES" sz="1400" b="0" dirty="0">
                <a:solidFill>
                  <a:srgbClr val="9CDCFE"/>
                </a:solidFill>
                <a:effectLst/>
                <a:latin typeface="Consolas" panose="020B0609020204030204" pitchFamily="49" charset="0"/>
              </a:rPr>
              <a:t>*</a:t>
            </a:r>
            <a:r>
              <a:rPr lang="es-ES" sz="1400" b="0" dirty="0" err="1">
                <a:solidFill>
                  <a:srgbClr val="9CDCFE"/>
                </a:solidFill>
                <a:effectLst/>
                <a:latin typeface="Consolas" panose="020B0609020204030204" pitchFamily="49" charset="0"/>
              </a:rPr>
              <a:t>ngIf</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isLogin</a:t>
            </a:r>
            <a:r>
              <a:rPr lang="es-ES" sz="1400" b="0" dirty="0">
                <a:solidFill>
                  <a:srgbClr val="CE9178"/>
                </a:solidFill>
                <a:effectLst/>
                <a:latin typeface="Consolas" panose="020B0609020204030204" pitchFamily="49" charset="0"/>
              </a:rPr>
              <a:t>"</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Login</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ng-container</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ng-container</a:t>
            </a:r>
            <a:r>
              <a:rPr lang="es-ES" sz="1400" b="0" dirty="0">
                <a:solidFill>
                  <a:srgbClr val="D4D4D4"/>
                </a:solidFill>
                <a:effectLst/>
                <a:latin typeface="Consolas" panose="020B0609020204030204" pitchFamily="49" charset="0"/>
              </a:rPr>
              <a:t> </a:t>
            </a:r>
            <a:r>
              <a:rPr lang="es-ES" sz="1400" b="0" dirty="0">
                <a:solidFill>
                  <a:srgbClr val="9CDCFE"/>
                </a:solidFill>
                <a:effectLst/>
                <a:latin typeface="Consolas" panose="020B0609020204030204" pitchFamily="49" charset="0"/>
              </a:rPr>
              <a:t>*</a:t>
            </a:r>
            <a:r>
              <a:rPr lang="es-ES" sz="1400" b="0" dirty="0" err="1">
                <a:solidFill>
                  <a:srgbClr val="9CDCFE"/>
                </a:solidFill>
                <a:effectLst/>
                <a:latin typeface="Consolas" panose="020B0609020204030204" pitchFamily="49" charset="0"/>
              </a:rPr>
              <a:t>ngIf</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isLogin</a:t>
            </a:r>
            <a:r>
              <a:rPr lang="es-ES" sz="1400" b="0" dirty="0">
                <a:solidFill>
                  <a:srgbClr val="CE9178"/>
                </a:solidFill>
                <a:effectLst/>
                <a:latin typeface="Consolas" panose="020B0609020204030204" pitchFamily="49" charset="0"/>
              </a:rPr>
              <a:t>"</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Logout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ng-container</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button</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button</a:t>
            </a:r>
            <a:r>
              <a:rPr lang="es-ES" sz="1400" b="0" dirty="0">
                <a:solidFill>
                  <a:srgbClr val="D4D4D4"/>
                </a:solidFill>
                <a:effectLst/>
                <a:latin typeface="Consolas" panose="020B0609020204030204" pitchFamily="49" charset="0"/>
              </a:rPr>
              <a:t> </a:t>
            </a:r>
            <a:r>
              <a:rPr lang="es-ES" sz="1400" b="0" dirty="0">
                <a:solidFill>
                  <a:srgbClr val="9CDCFE"/>
                </a:solidFill>
                <a:effectLst/>
                <a:latin typeface="Consolas" panose="020B0609020204030204" pitchFamily="49" charset="0"/>
              </a:rPr>
              <a:t>id</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botonRx</a:t>
            </a:r>
            <a:r>
              <a:rPr lang="es-ES" sz="1400" b="0" dirty="0">
                <a:solidFill>
                  <a:srgbClr val="CE9178"/>
                </a:solidFill>
                <a:effectLst/>
                <a:latin typeface="Consolas" panose="020B0609020204030204" pitchFamily="49" charset="0"/>
              </a:rPr>
              <a:t>"</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ng-container</a:t>
            </a:r>
            <a:r>
              <a:rPr lang="es-ES" sz="1400" b="0" dirty="0">
                <a:solidFill>
                  <a:srgbClr val="D4D4D4"/>
                </a:solidFill>
                <a:effectLst/>
                <a:latin typeface="Consolas" panose="020B0609020204030204" pitchFamily="49" charset="0"/>
              </a:rPr>
              <a:t> </a:t>
            </a:r>
            <a:r>
              <a:rPr lang="es-ES" sz="1400" b="0" dirty="0">
                <a:solidFill>
                  <a:srgbClr val="9CDCFE"/>
                </a:solidFill>
                <a:effectLst/>
                <a:latin typeface="Consolas" panose="020B0609020204030204" pitchFamily="49" charset="0"/>
              </a:rPr>
              <a:t>*</a:t>
            </a:r>
            <a:r>
              <a:rPr lang="es-ES" sz="1400" b="0" dirty="0" err="1">
                <a:solidFill>
                  <a:srgbClr val="9CDCFE"/>
                </a:solidFill>
                <a:effectLst/>
                <a:latin typeface="Consolas" panose="020B0609020204030204" pitchFamily="49" charset="0"/>
              </a:rPr>
              <a:t>ngIf</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isLoginRx</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async</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Login</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Rx</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ng-container</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ng-container</a:t>
            </a:r>
            <a:r>
              <a:rPr lang="es-ES" sz="1400" b="0" dirty="0">
                <a:solidFill>
                  <a:srgbClr val="D4D4D4"/>
                </a:solidFill>
                <a:effectLst/>
                <a:latin typeface="Consolas" panose="020B0609020204030204" pitchFamily="49" charset="0"/>
              </a:rPr>
              <a:t> </a:t>
            </a:r>
            <a:r>
              <a:rPr lang="es-ES" sz="1400" b="0" dirty="0">
                <a:solidFill>
                  <a:srgbClr val="9CDCFE"/>
                </a:solidFill>
                <a:effectLst/>
                <a:latin typeface="Consolas" panose="020B0609020204030204" pitchFamily="49" charset="0"/>
              </a:rPr>
              <a:t>*</a:t>
            </a:r>
            <a:r>
              <a:rPr lang="es-ES" sz="1400" b="0" dirty="0" err="1">
                <a:solidFill>
                  <a:srgbClr val="9CDCFE"/>
                </a:solidFill>
                <a:effectLst/>
                <a:latin typeface="Consolas" panose="020B0609020204030204" pitchFamily="49" charset="0"/>
              </a:rPr>
              <a:t>ngIf</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isLoginRx</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async</a:t>
            </a:r>
            <a:r>
              <a:rPr lang="es-ES" sz="1400" b="0" dirty="0">
                <a:solidFill>
                  <a:srgbClr val="CE9178"/>
                </a:solidFill>
                <a:effectLst/>
                <a:latin typeface="Consolas" panose="020B0609020204030204" pitchFamily="49" charset="0"/>
              </a:rPr>
              <a:t>"</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Logout</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Rx</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ng-container</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button</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p:txBody>
      </p:sp>
      <p:sp>
        <p:nvSpPr>
          <p:cNvPr id="5" name="CuadroTexto 4">
            <a:extLst>
              <a:ext uri="{FF2B5EF4-FFF2-40B4-BE49-F238E27FC236}">
                <a16:creationId xmlns:a16="http://schemas.microsoft.com/office/drawing/2014/main" id="{2BB8F629-23E3-4822-B54B-562C6F61503D}"/>
              </a:ext>
            </a:extLst>
          </p:cNvPr>
          <p:cNvSpPr txBox="1"/>
          <p:nvPr/>
        </p:nvSpPr>
        <p:spPr>
          <a:xfrm>
            <a:off x="5741238" y="2183437"/>
            <a:ext cx="5777379" cy="4185761"/>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rPr>
              <a:t>&lt;</a:t>
            </a:r>
            <a:r>
              <a:rPr kumimoji="0" lang="es-ES" sz="14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export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class</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Login1Component </a:t>
            </a:r>
            <a:r>
              <a:rPr kumimoji="0" lang="es-ES" sz="1400" b="0" i="0" u="none" strike="noStrike" kern="1200" cap="none" spc="0" normalizeH="0" baseline="0" noProof="0" dirty="0" err="1">
                <a:ln>
                  <a:noFill/>
                </a:ln>
                <a:solidFill>
                  <a:srgbClr val="569CD6"/>
                </a:solidFill>
                <a:effectLst/>
                <a:uLnTx/>
                <a:uFillTx/>
                <a:latin typeface="Consolas" panose="020B0609020204030204" pitchFamily="49" charset="0"/>
                <a:ea typeface="+mn-ea"/>
                <a:cs typeface="+mn-cs"/>
              </a:rPr>
              <a:t>implements</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r>
              <a:rPr kumimoji="0" lang="es-ES" sz="1400" b="0" i="0" u="none" strike="noStrike" kern="1200" cap="none" spc="0" normalizeH="0" baseline="0" noProof="0" dirty="0" err="1">
                <a:ln>
                  <a:noFill/>
                </a:ln>
                <a:solidFill>
                  <a:srgbClr val="D4D4D4"/>
                </a:solidFill>
                <a:effectLst/>
                <a:uLnTx/>
                <a:uFillTx/>
                <a:latin typeface="Consolas" panose="020B0609020204030204" pitchFamily="49" charset="0"/>
                <a:ea typeface="+mn-ea"/>
                <a:cs typeface="+mn-cs"/>
              </a:rPr>
              <a:t>OnInit</a:t>
            </a: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b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isLogin</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boolean</a:t>
            </a:r>
            <a:endParaRPr lang="es-ES" sz="1400" b="0" dirty="0">
              <a:solidFill>
                <a:srgbClr val="D4D4D4"/>
              </a:solidFill>
              <a:effectLst/>
              <a:latin typeface="Consolas" panose="020B0609020204030204" pitchFamily="49" charset="0"/>
            </a:endParaRP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constructor</a:t>
            </a:r>
            <a:r>
              <a:rPr lang="es-ES" sz="1400" b="0" dirty="0">
                <a:solidFill>
                  <a:srgbClr val="D4D4D4"/>
                </a:solidFill>
                <a:effectLst/>
                <a:latin typeface="Consolas" panose="020B0609020204030204" pitchFamily="49" charset="0"/>
              </a:rPr>
              <a:t>(</a:t>
            </a:r>
            <a:r>
              <a:rPr lang="es-ES" sz="1400" b="0" dirty="0" err="1">
                <a:solidFill>
                  <a:srgbClr val="569CD6"/>
                </a:solidFill>
                <a:effectLst/>
                <a:latin typeface="Consolas" panose="020B0609020204030204" pitchFamily="49" charset="0"/>
              </a:rPr>
              <a:t>private</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authSrv</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AuthService</a:t>
            </a:r>
            <a:r>
              <a:rPr lang="es-ES" sz="1400" b="0" dirty="0">
                <a:solidFill>
                  <a:srgbClr val="D4D4D4"/>
                </a:solidFill>
                <a:effectLst/>
                <a:latin typeface="Consolas" panose="020B0609020204030204" pitchFamily="49" charset="0"/>
              </a:rPr>
              <a:t>) {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ngOnInit</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void</a:t>
            </a:r>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.authSrv.isAutenticadoAsync</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then</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resp</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.isLogin</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resp</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b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br>
            <a:r>
              <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isLoginRx</a:t>
            </a:r>
            <a:r>
              <a:rPr lang="es-ES" sz="1400" b="0" dirty="0">
                <a:solidFill>
                  <a:srgbClr val="D4D4D4"/>
                </a:solidFill>
                <a:effectLst/>
                <a:latin typeface="Consolas" panose="020B0609020204030204" pitchFamily="49" charset="0"/>
              </a:rPr>
              <a:t>(): Observable&lt;</a:t>
            </a:r>
            <a:r>
              <a:rPr lang="es-ES" sz="1400" b="0" dirty="0" err="1">
                <a:solidFill>
                  <a:srgbClr val="D4D4D4"/>
                </a:solidFill>
                <a:effectLst/>
                <a:latin typeface="Consolas" panose="020B0609020204030204" pitchFamily="49" charset="0"/>
              </a:rPr>
              <a:t>boolean</a:t>
            </a:r>
            <a:r>
              <a:rPr lang="es-ES" sz="1400" b="0" dirty="0">
                <a:solidFill>
                  <a:srgbClr val="D4D4D4"/>
                </a:solidFill>
                <a:effectLst/>
                <a:latin typeface="Consolas" panose="020B0609020204030204" pitchFamily="49" charset="0"/>
              </a:rPr>
              <a:t>&gt; {</a:t>
            </a: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return</a:t>
            </a:r>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.authSrv.isAutenticadoRx</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4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264928415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fontScale="90000"/>
          </a:bodyPr>
          <a:lstStyle/>
          <a:p>
            <a:pPr algn="ctr"/>
            <a:r>
              <a:rPr lang="es-ES" sz="3200" dirty="0"/>
              <a:t>Test unitarios de componentes: servicios </a:t>
            </a:r>
            <a:r>
              <a:rPr lang="es-ES" sz="3200" dirty="0" err="1"/>
              <a:t>asincronos</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228286"/>
          </a:xfrm>
        </p:spPr>
        <p:txBody>
          <a:bodyPr vert="horz" lIns="91440" tIns="45720" rIns="91440" bIns="45720" rtlCol="0">
            <a:normAutofit lnSpcReduction="10000"/>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Los </a:t>
            </a:r>
            <a:r>
              <a:rPr lang="es-ES" sz="2000" dirty="0" err="1">
                <a:solidFill>
                  <a:prstClr val="white"/>
                </a:solidFill>
                <a:latin typeface="Calibri" panose="020F0502020204030204"/>
              </a:rPr>
              <a:t>spies</a:t>
            </a:r>
            <a:r>
              <a:rPr lang="es-ES" sz="2000" dirty="0">
                <a:solidFill>
                  <a:prstClr val="white"/>
                </a:solidFill>
                <a:latin typeface="Calibri" panose="020F0502020204030204"/>
              </a:rPr>
              <a:t> de Jasmine permiten devolver un valor correspondiente a un proceso asíncrono,</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Basado en promesas</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2000" dirty="0">
                <a:solidFill>
                  <a:prstClr val="white"/>
                </a:solidFill>
                <a:latin typeface="Calibri" panose="020F0502020204030204"/>
              </a:rPr>
              <a:t>Basado en  observables</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R="0" lvl="0" algn="l" defTabSz="914400" rtl="0" eaLnBrk="1" fontAlgn="auto" latinLnBrk="0" hangingPunct="1">
              <a:lnSpc>
                <a:spcPct val="90000"/>
              </a:lnSpc>
              <a:spcBef>
                <a:spcPts val="1000"/>
              </a:spcBef>
              <a:spcAft>
                <a:spcPts val="0"/>
              </a:spcAft>
              <a:buClrTx/>
              <a:buSzTx/>
              <a:tabLst/>
              <a:defRPr/>
            </a:pPr>
            <a:r>
              <a:rPr lang="es-ES" sz="2000" dirty="0">
                <a:solidFill>
                  <a:prstClr val="white"/>
                </a:solidFill>
                <a:latin typeface="Calibri" panose="020F0502020204030204"/>
              </a:rPr>
              <a:t>El método </a:t>
            </a:r>
            <a:r>
              <a:rPr lang="es-ES" sz="2000" dirty="0" err="1">
                <a:solidFill>
                  <a:prstClr val="white"/>
                </a:solidFill>
                <a:latin typeface="Calibri" panose="020F0502020204030204"/>
              </a:rPr>
              <a:t>tick</a:t>
            </a:r>
            <a:r>
              <a:rPr lang="es-ES" sz="2000" dirty="0">
                <a:solidFill>
                  <a:prstClr val="white"/>
                </a:solidFill>
                <a:latin typeface="Calibri" panose="020F0502020204030204"/>
              </a:rPr>
              <a:t> indica un código que se ejecuta después del proceso asíncrono</a:t>
            </a: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uadroTexto 7">
            <a:extLst>
              <a:ext uri="{FF2B5EF4-FFF2-40B4-BE49-F238E27FC236}">
                <a16:creationId xmlns:a16="http://schemas.microsoft.com/office/drawing/2014/main" id="{09BE66E3-D932-46D2-9F2C-F8200EDC4F0E}"/>
              </a:ext>
            </a:extLst>
          </p:cNvPr>
          <p:cNvSpPr txBox="1"/>
          <p:nvPr/>
        </p:nvSpPr>
        <p:spPr>
          <a:xfrm>
            <a:off x="4866231" y="200357"/>
            <a:ext cx="7011319" cy="3323987"/>
          </a:xfrm>
          <a:prstGeom prst="rect">
            <a:avLst/>
          </a:prstGeom>
          <a:noFill/>
        </p:spPr>
        <p:txBody>
          <a:bodyPr wrap="square">
            <a:spAutoFit/>
          </a:bodyPr>
          <a:lstStyle/>
          <a:p>
            <a:r>
              <a:rPr lang="es-ES" sz="1400" b="0" dirty="0" err="1">
                <a:solidFill>
                  <a:srgbClr val="D4D4D4"/>
                </a:solidFill>
                <a:effectLst/>
                <a:latin typeface="Consolas" panose="020B0609020204030204" pitchFamily="49" charset="0"/>
              </a:rPr>
              <a:t>it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login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button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change</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text</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when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the</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user</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is</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authenticated</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fakeAsync</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a:solidFill>
                  <a:srgbClr val="6A9955"/>
                </a:solidFill>
                <a:effectLst/>
                <a:latin typeface="Consolas" panose="020B0609020204030204" pitchFamily="49" charset="0"/>
              </a:rPr>
              <a:t>// antes del </a:t>
            </a:r>
            <a:r>
              <a:rPr lang="es-ES" sz="1400" b="0" dirty="0" err="1">
                <a:solidFill>
                  <a:srgbClr val="6A9955"/>
                </a:solidFill>
                <a:effectLst/>
                <a:latin typeface="Consolas" panose="020B0609020204030204" pitchFamily="49" charset="0"/>
              </a:rPr>
              <a:t>changeDetect</a:t>
            </a:r>
            <a:r>
              <a:rPr lang="es-ES" sz="1400" b="0" dirty="0">
                <a:solidFill>
                  <a:srgbClr val="6A9955"/>
                </a:solidFill>
                <a:effectLst/>
                <a:latin typeface="Consolas" panose="020B0609020204030204" pitchFamily="49" charset="0"/>
              </a:rPr>
              <a:t>, no se han renderizado </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6A9955"/>
                </a:solidFill>
                <a:effectLst/>
                <a:latin typeface="Consolas" panose="020B0609020204030204" pitchFamily="49" charset="0"/>
              </a:rPr>
              <a:t>// en la vista </a:t>
            </a:r>
            <a:r>
              <a:rPr lang="es-ES" sz="1400" b="0" dirty="0" err="1">
                <a:solidFill>
                  <a:srgbClr val="6A9955"/>
                </a:solidFill>
                <a:effectLst/>
                <a:latin typeface="Consolas" panose="020B0609020204030204" pitchFamily="49" charset="0"/>
              </a:rPr>
              <a:t>valoreas</a:t>
            </a:r>
            <a:r>
              <a:rPr lang="es-ES" sz="1400" b="0" dirty="0">
                <a:solidFill>
                  <a:srgbClr val="6A9955"/>
                </a:solidFill>
                <a:effectLst/>
                <a:latin typeface="Consolas" panose="020B0609020204030204" pitchFamily="49" charset="0"/>
              </a:rPr>
              <a:t> procedentes del componente (</a:t>
            </a:r>
            <a:r>
              <a:rPr lang="es-ES" sz="1400" b="0" dirty="0" err="1">
                <a:solidFill>
                  <a:srgbClr val="6A9955"/>
                </a:solidFill>
                <a:effectLst/>
                <a:latin typeface="Consolas" panose="020B0609020204030204" pitchFamily="49" charset="0"/>
              </a:rPr>
              <a:t>controler</a:t>
            </a:r>
            <a:r>
              <a:rPr lang="es-ES" sz="1400" b="0" dirty="0">
                <a:solidFill>
                  <a:srgbClr val="6A9955"/>
                </a:solidFill>
                <a:effectLst/>
                <a:latin typeface="Consolas" panose="020B0609020204030204" pitchFamily="49" charset="0"/>
              </a:rPr>
              <a: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elButton.nativeElement.textContent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toBe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fixture.detectChanges</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elButton.nativeElement.textContent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toContain</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Login</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spy</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spyOn</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service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isAutenticadoAsync</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and.resolveTo</a:t>
            </a:r>
            <a:r>
              <a:rPr lang="es-ES" sz="1400" b="0" dirty="0">
                <a:solidFill>
                  <a:srgbClr val="D4D4D4"/>
                </a:solidFill>
                <a:effectLst/>
                <a:latin typeface="Consolas" panose="020B0609020204030204" pitchFamily="49" charset="0"/>
              </a:rPr>
              <a:t>(</a:t>
            </a:r>
            <a:r>
              <a:rPr lang="es-ES" sz="1400" b="0" dirty="0">
                <a:solidFill>
                  <a:srgbClr val="569CD6"/>
                </a:solidFill>
                <a:effectLst/>
                <a:latin typeface="Consolas" panose="020B0609020204030204" pitchFamily="49" charset="0"/>
              </a:rPr>
              <a:t>true</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a:solidFill>
                  <a:srgbClr val="6A9955"/>
                </a:solidFill>
                <a:effectLst/>
                <a:latin typeface="Consolas" panose="020B0609020204030204" pitchFamily="49" charset="0"/>
              </a:rPr>
              <a:t>// aunque no es lo habitual, el componente llama </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6A9955"/>
                </a:solidFill>
                <a:effectLst/>
                <a:latin typeface="Consolas" panose="020B0609020204030204" pitchFamily="49" charset="0"/>
              </a:rPr>
              <a:t>// al servicio </a:t>
            </a:r>
            <a:r>
              <a:rPr lang="es-ES" sz="1400" b="0" dirty="0" err="1">
                <a:solidFill>
                  <a:srgbClr val="6A9955"/>
                </a:solidFill>
                <a:effectLst/>
                <a:latin typeface="Consolas" panose="020B0609020204030204" pitchFamily="49" charset="0"/>
              </a:rPr>
              <a:t>AuthService</a:t>
            </a:r>
            <a:r>
              <a:rPr lang="es-ES" sz="1400" b="0" dirty="0">
                <a:solidFill>
                  <a:srgbClr val="6A9955"/>
                </a:solidFill>
                <a:effectLst/>
                <a:latin typeface="Consolas" panose="020B0609020204030204" pitchFamily="49" charset="0"/>
              </a:rPr>
              <a:t> desde </a:t>
            </a:r>
            <a:r>
              <a:rPr lang="es-ES" sz="1400" b="0" dirty="0" err="1">
                <a:solidFill>
                  <a:srgbClr val="6A9955"/>
                </a:solidFill>
                <a:effectLst/>
                <a:latin typeface="Consolas" panose="020B0609020204030204" pitchFamily="49" charset="0"/>
              </a:rPr>
              <a:t>ngOnInit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component.ngOnInit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tick</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fixture.detectChanges</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elButton.nativeElement.textContent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toContain</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Logout</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Rectángulo: esquinas redondeadas 2">
            <a:extLst>
              <a:ext uri="{FF2B5EF4-FFF2-40B4-BE49-F238E27FC236}">
                <a16:creationId xmlns:a16="http://schemas.microsoft.com/office/drawing/2014/main" id="{B939A936-C982-47D2-A073-85EEB7DD08F8}"/>
              </a:ext>
            </a:extLst>
          </p:cNvPr>
          <p:cNvSpPr/>
          <p:nvPr/>
        </p:nvSpPr>
        <p:spPr>
          <a:xfrm>
            <a:off x="4941590" y="2577208"/>
            <a:ext cx="6705600" cy="26742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CuadroTexto 8">
            <a:extLst>
              <a:ext uri="{FF2B5EF4-FFF2-40B4-BE49-F238E27FC236}">
                <a16:creationId xmlns:a16="http://schemas.microsoft.com/office/drawing/2014/main" id="{4B7BA39F-B87D-40F9-8098-E2FA75B9EC23}"/>
              </a:ext>
            </a:extLst>
          </p:cNvPr>
          <p:cNvSpPr txBox="1"/>
          <p:nvPr/>
        </p:nvSpPr>
        <p:spPr>
          <a:xfrm>
            <a:off x="4941590" y="3880218"/>
            <a:ext cx="7011319" cy="2677656"/>
          </a:xfrm>
          <a:prstGeom prst="rect">
            <a:avLst/>
          </a:prstGeom>
          <a:noFill/>
        </p:spPr>
        <p:txBody>
          <a:bodyPr wrap="square">
            <a:spAutoFit/>
          </a:bodyPr>
          <a:lstStyle/>
          <a:p>
            <a:r>
              <a:rPr lang="es-ES" sz="1400" b="0" dirty="0" err="1">
                <a:solidFill>
                  <a:srgbClr val="D4D4D4"/>
                </a:solidFill>
                <a:effectLst/>
                <a:latin typeface="Consolas" panose="020B0609020204030204" pitchFamily="49" charset="0"/>
              </a:rPr>
              <a:t>it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login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button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Rx</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change</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text</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when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the</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user</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is</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authenticated</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a:t>
            </a:r>
          </a:p>
          <a:p>
            <a:r>
              <a:rPr lang="es-ES" sz="1400" dirty="0">
                <a:solidFill>
                  <a:srgbClr val="D4D4D4"/>
                </a:solidFill>
                <a:latin typeface="Consolas" panose="020B0609020204030204" pitchFamily="49" charset="0"/>
              </a:rPr>
              <a:t>  </a:t>
            </a:r>
            <a:r>
              <a:rPr lang="es-ES" sz="1400" b="0" dirty="0" err="1">
                <a:solidFill>
                  <a:srgbClr val="D4D4D4"/>
                </a:solidFill>
                <a:effectLst/>
                <a:latin typeface="Consolas" panose="020B0609020204030204" pitchFamily="49" charset="0"/>
              </a:rPr>
              <a:t>fakeAsync</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elButtonRx.nativeElement.textContent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toBe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fixture.detectChanges</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elButtonRx.nativeElement.textContent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toContain</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Login</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spy</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spyOn</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service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isAutenticadoRx</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and.returnValue</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of</a:t>
            </a:r>
            <a:r>
              <a:rPr lang="es-ES" sz="1400" b="0" dirty="0">
                <a:solidFill>
                  <a:srgbClr val="D4D4D4"/>
                </a:solidFill>
                <a:effectLst/>
                <a:latin typeface="Consolas" panose="020B0609020204030204" pitchFamily="49" charset="0"/>
              </a:rPr>
              <a:t>(</a:t>
            </a:r>
            <a:r>
              <a:rPr lang="es-ES" sz="1400" b="0" dirty="0">
                <a:solidFill>
                  <a:srgbClr val="569CD6"/>
                </a:solidFill>
                <a:effectLst/>
                <a:latin typeface="Consolas" panose="020B0609020204030204" pitchFamily="49" charset="0"/>
              </a:rPr>
              <a:t>true</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a:solidFill>
                  <a:srgbClr val="6A9955"/>
                </a:solidFill>
                <a:effectLst/>
                <a:latin typeface="Consolas" panose="020B0609020204030204" pitchFamily="49" charset="0"/>
              </a:rPr>
              <a:t>// el componente llama directamente al </a:t>
            </a:r>
            <a:r>
              <a:rPr lang="es-ES" sz="1400" b="0" dirty="0" err="1">
                <a:solidFill>
                  <a:srgbClr val="6A9955"/>
                </a:solidFill>
                <a:effectLst/>
                <a:latin typeface="Consolas" panose="020B0609020204030204" pitchFamily="49" charset="0"/>
              </a:rPr>
              <a:t>metodo</a:t>
            </a:r>
            <a:r>
              <a:rPr lang="es-ES" sz="1400" b="0" dirty="0">
                <a:solidFill>
                  <a:srgbClr val="6A9955"/>
                </a:solidFill>
                <a:effectLst/>
                <a:latin typeface="Consolas" panose="020B0609020204030204" pitchFamily="49" charset="0"/>
              </a:rPr>
              <a:t> que devuelve </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6A9955"/>
                </a:solidFill>
                <a:effectLst/>
                <a:latin typeface="Consolas" panose="020B0609020204030204" pitchFamily="49" charset="0"/>
              </a:rPr>
              <a:t>// un observable y se suscribe declarativamente con el pipe </a:t>
            </a:r>
            <a:r>
              <a:rPr lang="es-ES" sz="1400" b="0" dirty="0" err="1">
                <a:solidFill>
                  <a:srgbClr val="6A9955"/>
                </a:solidFill>
                <a:effectLst/>
                <a:latin typeface="Consolas" panose="020B0609020204030204" pitchFamily="49" charset="0"/>
              </a:rPr>
              <a:t>async</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tick</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fixture.detectChanges</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elButtonRx.nativeElement.textContent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toContain</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Logout</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p:txBody>
      </p:sp>
      <p:sp>
        <p:nvSpPr>
          <p:cNvPr id="12" name="Rectángulo: esquinas redondeadas 11">
            <a:extLst>
              <a:ext uri="{FF2B5EF4-FFF2-40B4-BE49-F238E27FC236}">
                <a16:creationId xmlns:a16="http://schemas.microsoft.com/office/drawing/2014/main" id="{83B05DAA-33C1-48F7-80F5-FF6880EA5CE2}"/>
              </a:ext>
            </a:extLst>
          </p:cNvPr>
          <p:cNvSpPr/>
          <p:nvPr/>
        </p:nvSpPr>
        <p:spPr>
          <a:xfrm>
            <a:off x="5247309" y="5633772"/>
            <a:ext cx="6705600" cy="26742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ángulo: esquinas redondeadas 12">
            <a:extLst>
              <a:ext uri="{FF2B5EF4-FFF2-40B4-BE49-F238E27FC236}">
                <a16:creationId xmlns:a16="http://schemas.microsoft.com/office/drawing/2014/main" id="{DF435300-FE57-4F69-8FD0-3F65629F8686}"/>
              </a:ext>
            </a:extLst>
          </p:cNvPr>
          <p:cNvSpPr/>
          <p:nvPr/>
        </p:nvSpPr>
        <p:spPr>
          <a:xfrm>
            <a:off x="4941590" y="1728638"/>
            <a:ext cx="6705600" cy="26742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94894638"/>
      </p:ext>
    </p:extLst>
  </p:cSld>
  <p:clrMapOvr>
    <a:overrideClrMapping bg1="dk1" tx1="lt1" bg2="dk2" tx2="lt2" accent1="accent1" accent2="accent2" accent3="accent3" accent4="accent4" accent5="accent5" accent6="accent6" hlink="hlink" folHlink="folHlink"/>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C5FEEF-1690-4741-AD53-EE726DD25D21}"/>
              </a:ext>
            </a:extLst>
          </p:cNvPr>
          <p:cNvSpPr>
            <a:spLocks noGrp="1"/>
          </p:cNvSpPr>
          <p:nvPr>
            <p:ph type="title"/>
          </p:nvPr>
        </p:nvSpPr>
        <p:spPr>
          <a:xfrm>
            <a:off x="4965430" y="629268"/>
            <a:ext cx="6586491" cy="1286160"/>
          </a:xfrm>
        </p:spPr>
        <p:txBody>
          <a:bodyPr anchor="b">
            <a:normAutofit/>
          </a:bodyPr>
          <a:lstStyle/>
          <a:p>
            <a:r>
              <a:rPr lang="es-ES" dirty="0" err="1"/>
              <a:t>Testinng</a:t>
            </a:r>
            <a:r>
              <a:rPr lang="es-ES" dirty="0"/>
              <a:t> de Formularios</a:t>
            </a:r>
          </a:p>
        </p:txBody>
      </p:sp>
      <p:sp>
        <p:nvSpPr>
          <p:cNvPr id="3" name="Marcador de contenido 2">
            <a:extLst>
              <a:ext uri="{FF2B5EF4-FFF2-40B4-BE49-F238E27FC236}">
                <a16:creationId xmlns:a16="http://schemas.microsoft.com/office/drawing/2014/main" id="{FE5405E2-F43C-4F0B-ADFB-F918C805BB2B}"/>
              </a:ext>
            </a:extLst>
          </p:cNvPr>
          <p:cNvSpPr>
            <a:spLocks noGrp="1"/>
          </p:cNvSpPr>
          <p:nvPr>
            <p:ph idx="1"/>
          </p:nvPr>
        </p:nvSpPr>
        <p:spPr>
          <a:xfrm>
            <a:off x="4965431" y="2438400"/>
            <a:ext cx="6586489" cy="3785419"/>
          </a:xfrm>
        </p:spPr>
        <p:txBody>
          <a:bodyPr>
            <a:normAutofit/>
          </a:bodyPr>
          <a:lstStyle/>
          <a:p>
            <a:r>
              <a:rPr lang="es-ES" sz="2000" dirty="0"/>
              <a:t>Formularios "tradicionales" (</a:t>
            </a:r>
            <a:r>
              <a:rPr lang="es-ES" sz="2000" dirty="0" err="1"/>
              <a:t>Template</a:t>
            </a:r>
            <a:r>
              <a:rPr lang="es-ES" sz="2000" dirty="0"/>
              <a:t> </a:t>
            </a:r>
            <a:r>
              <a:rPr lang="es-ES" sz="2000" dirty="0" err="1"/>
              <a:t>Driven</a:t>
            </a:r>
            <a:r>
              <a:rPr lang="es-ES" sz="2000" dirty="0"/>
              <a:t>)</a:t>
            </a:r>
          </a:p>
          <a:p>
            <a:pPr lvl="1"/>
            <a:r>
              <a:rPr lang="es-ES" sz="2000" dirty="0" err="1"/>
              <a:t>ngForm</a:t>
            </a:r>
            <a:r>
              <a:rPr lang="es-ES" sz="2000" dirty="0"/>
              <a:t> y </a:t>
            </a:r>
            <a:r>
              <a:rPr lang="es-ES" sz="2000" dirty="0" err="1"/>
              <a:t>ngModel</a:t>
            </a:r>
            <a:endParaRPr lang="es-ES" sz="2000" dirty="0"/>
          </a:p>
          <a:p>
            <a:pPr marL="457200" lvl="1" indent="0">
              <a:buNone/>
            </a:pPr>
            <a:endParaRPr lang="es-ES" sz="2000" dirty="0"/>
          </a:p>
          <a:p>
            <a:r>
              <a:rPr lang="es-ES" sz="2000" dirty="0"/>
              <a:t>Formularios reactivos (</a:t>
            </a:r>
            <a:r>
              <a:rPr lang="es-ES" sz="2000" dirty="0" err="1"/>
              <a:t>Model</a:t>
            </a:r>
            <a:r>
              <a:rPr lang="es-ES" sz="2000" dirty="0"/>
              <a:t> </a:t>
            </a:r>
            <a:r>
              <a:rPr lang="es-ES" sz="2000" dirty="0" err="1"/>
              <a:t>Driven</a:t>
            </a:r>
            <a:r>
              <a:rPr lang="es-ES" sz="2000" dirty="0"/>
              <a:t>)</a:t>
            </a:r>
          </a:p>
          <a:p>
            <a:pPr lvl="1"/>
            <a:r>
              <a:rPr lang="es-ES" sz="2000" dirty="0" err="1"/>
              <a:t>FormGroup</a:t>
            </a:r>
            <a:r>
              <a:rPr lang="es-ES" sz="2000" dirty="0"/>
              <a:t> y </a:t>
            </a:r>
            <a:r>
              <a:rPr lang="es-ES" sz="2000" dirty="0" err="1"/>
              <a:t>FormBuilder</a:t>
            </a:r>
            <a:endParaRPr lang="es-ES" sz="2000" dirty="0"/>
          </a:p>
          <a:p>
            <a:pPr marL="457200" lvl="1" indent="0">
              <a:buNone/>
            </a:pPr>
            <a:endParaRPr lang="es-ES" sz="2000" dirty="0"/>
          </a:p>
          <a:p>
            <a:endParaRPr lang="es-ES" sz="2000" dirty="0"/>
          </a:p>
        </p:txBody>
      </p:sp>
      <p:pic>
        <p:nvPicPr>
          <p:cNvPr id="7" name="Picture 4" descr="Dibujo de la tierra desde el espacio&#10;&#10;Descripción generada automáticamente con confianza baja">
            <a:extLst>
              <a:ext uri="{FF2B5EF4-FFF2-40B4-BE49-F238E27FC236}">
                <a16:creationId xmlns:a16="http://schemas.microsoft.com/office/drawing/2014/main" id="{9C53585C-9212-45EC-806E-4335D560300B}"/>
              </a:ext>
            </a:extLst>
          </p:cNvPr>
          <p:cNvPicPr>
            <a:picLocks noChangeAspect="1"/>
          </p:cNvPicPr>
          <p:nvPr/>
        </p:nvPicPr>
        <p:blipFill rotWithShape="1">
          <a:blip r:embed="rId2"/>
          <a:srcRect l="19972" r="34908" b="-1"/>
          <a:stretch/>
        </p:blipFill>
        <p:spPr>
          <a:xfrm>
            <a:off x="20" y="10"/>
            <a:ext cx="4635571" cy="6857990"/>
          </a:xfrm>
          <a:prstGeom prst="rect">
            <a:avLst/>
          </a:prstGeom>
          <a:effectLst/>
        </p:spPr>
      </p:pic>
      <p:cxnSp>
        <p:nvCxnSpPr>
          <p:cNvPr id="8"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01A5B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152573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20C43B82-5DFE-44A6-9089-F736F12049E3}"/>
              </a:ext>
            </a:extLst>
          </p:cNvPr>
          <p:cNvSpPr>
            <a:spLocks noGrp="1"/>
          </p:cNvSpPr>
          <p:nvPr>
            <p:ph type="title"/>
          </p:nvPr>
        </p:nvSpPr>
        <p:spPr/>
        <p:txBody>
          <a:bodyPr/>
          <a:lstStyle/>
          <a:p>
            <a:r>
              <a:rPr lang="es-ES" dirty="0"/>
              <a:t>Creando un formulario </a:t>
            </a:r>
            <a:r>
              <a:rPr lang="es-ES" dirty="0" err="1"/>
              <a:t>Template</a:t>
            </a:r>
            <a:r>
              <a:rPr lang="es-ES" dirty="0"/>
              <a:t> </a:t>
            </a:r>
            <a:r>
              <a:rPr lang="es-ES" dirty="0" err="1"/>
              <a:t>Driven</a:t>
            </a:r>
            <a:r>
              <a:rPr lang="es-ES" dirty="0"/>
              <a:t> (1)</a:t>
            </a:r>
          </a:p>
        </p:txBody>
      </p:sp>
      <p:sp>
        <p:nvSpPr>
          <p:cNvPr id="11" name="CuadroTexto 10">
            <a:extLst>
              <a:ext uri="{FF2B5EF4-FFF2-40B4-BE49-F238E27FC236}">
                <a16:creationId xmlns:a16="http://schemas.microsoft.com/office/drawing/2014/main" id="{D4949717-73F4-488E-8C44-2FF9092D6A4A}"/>
              </a:ext>
            </a:extLst>
          </p:cNvPr>
          <p:cNvSpPr txBox="1"/>
          <p:nvPr/>
        </p:nvSpPr>
        <p:spPr>
          <a:xfrm>
            <a:off x="1396638" y="1687568"/>
            <a:ext cx="9398724" cy="4524315"/>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endParaRPr>
          </a:p>
          <a:p>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form</a:t>
            </a:r>
            <a:r>
              <a:rPr lang="es-ES" sz="1600" b="0" dirty="0">
                <a:solidFill>
                  <a:srgbClr val="D4D4D4"/>
                </a:solidFill>
                <a:effectLst/>
                <a:latin typeface="Consolas" panose="020B0609020204030204" pitchFamily="49" charset="0"/>
              </a:rPr>
              <a:t> </a:t>
            </a:r>
            <a:r>
              <a:rPr lang="es-ES" sz="1600" b="0" dirty="0">
                <a:solidFill>
                  <a:srgbClr val="9CDCFE"/>
                </a:solidFill>
                <a:effectLst/>
                <a:latin typeface="Consolas" panose="020B0609020204030204" pitchFamily="49" charset="0"/>
              </a:rPr>
              <a:t>#loginForm</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"ngForm"</a:t>
            </a:r>
            <a:r>
              <a:rPr lang="es-ES" sz="1600" b="0" dirty="0">
                <a:solidFill>
                  <a:srgbClr val="D4D4D4"/>
                </a:solidFill>
                <a:effectLst/>
                <a:latin typeface="Consolas" panose="020B0609020204030204" pitchFamily="49" charset="0"/>
              </a:rPr>
              <a:t> </a:t>
            </a:r>
          </a:p>
          <a:p>
            <a:r>
              <a:rPr lang="es-ES" sz="1600" dirty="0">
                <a:solidFill>
                  <a:srgbClr val="D4D4D4"/>
                </a:solidFill>
                <a:latin typeface="Consolas" panose="020B0609020204030204" pitchFamily="49" charset="0"/>
              </a:rPr>
              <a:t>	</a:t>
            </a:r>
            <a:r>
              <a:rPr lang="es-ES" sz="1600" b="0" dirty="0">
                <a:solidFill>
                  <a:srgbClr val="9CDCFE"/>
                </a:solidFill>
                <a:effectLst/>
                <a:latin typeface="Consolas" panose="020B0609020204030204" pitchFamily="49" charset="0"/>
              </a:rPr>
              <a:t>(</a:t>
            </a:r>
            <a:r>
              <a:rPr lang="es-ES" sz="1600" b="0" dirty="0" err="1">
                <a:solidFill>
                  <a:srgbClr val="9CDCFE"/>
                </a:solidFill>
                <a:effectLst/>
                <a:latin typeface="Consolas" panose="020B0609020204030204" pitchFamily="49" charset="0"/>
              </a:rPr>
              <a:t>ngSubmit</a:t>
            </a:r>
            <a:r>
              <a:rPr lang="es-ES" sz="1600" b="0" dirty="0">
                <a:solidFill>
                  <a:srgbClr val="9CDCFE"/>
                </a:solidFill>
                <a:effectLst/>
                <a:latin typeface="Consolas" panose="020B0609020204030204" pitchFamily="49" charset="0"/>
              </a:rPr>
              <a:t>)</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login</a:t>
            </a:r>
            <a:r>
              <a:rPr lang="es-ES" sz="1600" b="0" dirty="0">
                <a:solidFill>
                  <a:srgbClr val="D4D4D4"/>
                </a:solidFill>
                <a:effectLst/>
                <a:latin typeface="Consolas" panose="020B0609020204030204" pitchFamily="49" charset="0"/>
              </a:rPr>
              <a:t>({email: </a:t>
            </a:r>
            <a:r>
              <a:rPr lang="es-ES" sz="1600" b="0" dirty="0" err="1">
                <a:solidFill>
                  <a:srgbClr val="D4D4D4"/>
                </a:solidFill>
                <a:effectLst/>
                <a:latin typeface="Consolas" panose="020B0609020204030204" pitchFamily="49" charset="0"/>
              </a:rPr>
              <a:t>email.value</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password</a:t>
            </a:r>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password.value</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div</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label</a:t>
            </a:r>
            <a:r>
              <a:rPr lang="es-ES" sz="1600" b="0" dirty="0">
                <a:solidFill>
                  <a:srgbClr val="808080"/>
                </a:solidFill>
                <a:effectLst/>
                <a:latin typeface="Consolas" panose="020B0609020204030204" pitchFamily="49" charset="0"/>
              </a:rPr>
              <a:t>&gt;</a:t>
            </a:r>
            <a:r>
              <a:rPr lang="es-ES" sz="1600" b="0" dirty="0">
                <a:solidFill>
                  <a:srgbClr val="D4D4D4"/>
                </a:solidFill>
                <a:effectLst/>
                <a:latin typeface="Consolas" panose="020B0609020204030204" pitchFamily="49" charset="0"/>
              </a:rPr>
              <a:t>Email</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label</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a:solidFill>
                  <a:srgbClr val="569CD6"/>
                </a:solidFill>
                <a:effectLst/>
                <a:latin typeface="Consolas" panose="020B0609020204030204" pitchFamily="49" charset="0"/>
              </a:rPr>
              <a:t>input</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type</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"email"</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name</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"email"</a:t>
            </a:r>
            <a:r>
              <a:rPr lang="es-ES" sz="1600" b="0" dirty="0">
                <a:solidFill>
                  <a:srgbClr val="D4D4D4"/>
                </a:solidFill>
                <a:effectLst/>
                <a:latin typeface="Consolas" panose="020B0609020204030204" pitchFamily="49" charset="0"/>
              </a:rPr>
              <a:t> </a:t>
            </a:r>
            <a:r>
              <a:rPr lang="es-ES" sz="1600" b="0" dirty="0">
                <a:solidFill>
                  <a:srgbClr val="9CDCFE"/>
                </a:solidFill>
                <a:effectLst/>
                <a:latin typeface="Consolas" panose="020B0609020204030204" pitchFamily="49" charset="0"/>
              </a:rPr>
              <a:t>#email</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ngModel</a:t>
            </a:r>
            <a:r>
              <a:rPr lang="es-ES" sz="1600" b="0" dirty="0">
                <a:solidFill>
                  <a:srgbClr val="808080"/>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div</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div</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label</a:t>
            </a:r>
            <a:r>
              <a:rPr lang="es-ES" sz="1600" b="0" dirty="0">
                <a:solidFill>
                  <a:srgbClr val="808080"/>
                </a:solidFill>
                <a:effectLst/>
                <a:latin typeface="Consolas" panose="020B0609020204030204" pitchFamily="49" charset="0"/>
              </a:rPr>
              <a:t>&gt;</a:t>
            </a:r>
            <a:r>
              <a:rPr lang="es-ES" sz="1600" b="0" dirty="0" err="1">
                <a:solidFill>
                  <a:srgbClr val="D4D4D4"/>
                </a:solidFill>
                <a:effectLst/>
                <a:latin typeface="Consolas" panose="020B0609020204030204" pitchFamily="49" charset="0"/>
              </a:rPr>
              <a:t>Password</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label</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a:solidFill>
                  <a:srgbClr val="569CD6"/>
                </a:solidFill>
                <a:effectLst/>
                <a:latin typeface="Consolas" panose="020B0609020204030204" pitchFamily="49" charset="0"/>
              </a:rPr>
              <a:t>input</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type</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a:t>
            </a:r>
            <a:r>
              <a:rPr lang="es-ES" sz="1600" b="0" dirty="0" err="1">
                <a:solidFill>
                  <a:srgbClr val="CE9178"/>
                </a:solidFill>
                <a:effectLst/>
                <a:latin typeface="Consolas" panose="020B0609020204030204" pitchFamily="49" charset="0"/>
              </a:rPr>
              <a:t>password</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name</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a:t>
            </a:r>
            <a:r>
              <a:rPr lang="es-ES" sz="1600" b="0" dirty="0" err="1">
                <a:solidFill>
                  <a:srgbClr val="CE9178"/>
                </a:solidFill>
                <a:effectLst/>
                <a:latin typeface="Consolas" panose="020B0609020204030204" pitchFamily="49" charset="0"/>
              </a:rPr>
              <a:t>password</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 </a:t>
            </a:r>
            <a:r>
              <a:rPr lang="es-ES" sz="1600" b="0" dirty="0">
                <a:solidFill>
                  <a:srgbClr val="9CDCFE"/>
                </a:solidFill>
                <a:effectLst/>
                <a:latin typeface="Consolas" panose="020B0609020204030204" pitchFamily="49" charset="0"/>
              </a:rPr>
              <a:t>#password</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ngModel</a:t>
            </a:r>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div</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div</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button</a:t>
            </a:r>
            <a:r>
              <a:rPr lang="es-ES" sz="1600" b="0" dirty="0">
                <a:solidFill>
                  <a:srgbClr val="D4D4D4"/>
                </a:solidFill>
                <a:effectLst/>
                <a:latin typeface="Consolas" panose="020B0609020204030204" pitchFamily="49" charset="0"/>
              </a:rPr>
              <a:t> </a:t>
            </a:r>
            <a:r>
              <a:rPr lang="es-ES" sz="1600" b="0" dirty="0" err="1">
                <a:solidFill>
                  <a:srgbClr val="9CDCFE"/>
                </a:solidFill>
                <a:effectLst/>
                <a:latin typeface="Consolas" panose="020B0609020204030204" pitchFamily="49" charset="0"/>
              </a:rPr>
              <a:t>type</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a:t>
            </a:r>
            <a:r>
              <a:rPr lang="es-ES" sz="1600" b="0" dirty="0" err="1">
                <a:solidFill>
                  <a:srgbClr val="CE9178"/>
                </a:solidFill>
                <a:effectLst/>
                <a:latin typeface="Consolas" panose="020B0609020204030204" pitchFamily="49" charset="0"/>
              </a:rPr>
              <a:t>submit</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 </a:t>
            </a:r>
            <a:r>
              <a:rPr lang="es-ES" sz="1600" b="0" dirty="0">
                <a:solidFill>
                  <a:srgbClr val="9CDCFE"/>
                </a:solidFill>
                <a:effectLst/>
                <a:latin typeface="Consolas" panose="020B0609020204030204" pitchFamily="49" charset="0"/>
              </a:rPr>
              <a:t>[</a:t>
            </a:r>
            <a:r>
              <a:rPr lang="es-ES" sz="1600" b="0" dirty="0" err="1">
                <a:solidFill>
                  <a:srgbClr val="9CDCFE"/>
                </a:solidFill>
                <a:effectLst/>
                <a:latin typeface="Consolas" panose="020B0609020204030204" pitchFamily="49" charset="0"/>
              </a:rPr>
              <a:t>disabled</a:t>
            </a:r>
            <a:r>
              <a:rPr lang="es-ES" sz="1600" b="0" dirty="0">
                <a:solidFill>
                  <a:srgbClr val="9CDCFE"/>
                </a:solidFill>
                <a:effectLst/>
                <a:latin typeface="Consolas" panose="020B0609020204030204" pitchFamily="49" charset="0"/>
              </a:rPr>
              <a:t>]</a:t>
            </a:r>
            <a:r>
              <a:rPr lang="es-ES" sz="1600" b="0" dirty="0">
                <a:solidFill>
                  <a:srgbClr val="D4D4D4"/>
                </a:solidFill>
                <a:effectLst/>
                <a:latin typeface="Consolas" panose="020B0609020204030204" pitchFamily="49" charset="0"/>
              </a:rPr>
              <a:t>=</a:t>
            </a:r>
            <a:r>
              <a:rPr lang="es-ES" sz="1600" b="0" dirty="0">
                <a:solidFill>
                  <a:srgbClr val="CE9178"/>
                </a:solidFill>
                <a:effectLst/>
                <a:latin typeface="Consolas" panose="020B0609020204030204" pitchFamily="49" charset="0"/>
              </a:rPr>
              <a:t>"</a:t>
            </a:r>
            <a:r>
              <a:rPr lang="es-ES" sz="1600" b="0" dirty="0">
                <a:solidFill>
                  <a:srgbClr val="D4D4D4"/>
                </a:solidFill>
                <a:effectLst/>
                <a:latin typeface="Consolas" panose="020B0609020204030204" pitchFamily="49" charset="0"/>
              </a:rPr>
              <a:t>!</a:t>
            </a:r>
            <a:r>
              <a:rPr lang="es-ES" sz="1600" b="0" dirty="0" err="1">
                <a:solidFill>
                  <a:srgbClr val="D4D4D4"/>
                </a:solidFill>
                <a:effectLst/>
                <a:latin typeface="Consolas" panose="020B0609020204030204" pitchFamily="49" charset="0"/>
              </a:rPr>
              <a:t>enabled</a:t>
            </a:r>
            <a:r>
              <a:rPr lang="es-ES" sz="1600" b="0" dirty="0">
                <a:solidFill>
                  <a:srgbClr val="CE9178"/>
                </a:solidFill>
                <a:effectLst/>
                <a:latin typeface="Consolas" panose="020B0609020204030204" pitchFamily="49" charset="0"/>
              </a:rPr>
              <a:t>"</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err="1">
                <a:solidFill>
                  <a:srgbClr val="D4D4D4"/>
                </a:solidFill>
                <a:effectLst/>
                <a:latin typeface="Consolas" panose="020B0609020204030204" pitchFamily="49" charset="0"/>
              </a:rPr>
              <a:t>Login</a:t>
            </a:r>
            <a:endParaRPr lang="es-ES" sz="1600" b="0" dirty="0">
              <a:solidFill>
                <a:srgbClr val="D4D4D4"/>
              </a:solidFill>
              <a:effectLst/>
              <a:latin typeface="Consolas" panose="020B0609020204030204" pitchFamily="49" charset="0"/>
            </a:endParaRP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button</a:t>
            </a:r>
            <a:r>
              <a:rPr lang="es-ES" sz="1600" b="0" dirty="0">
                <a:solidFill>
                  <a:srgbClr val="808080"/>
                </a:solidFill>
                <a:effectLst/>
                <a:latin typeface="Consolas" panose="020B0609020204030204" pitchFamily="49" charset="0"/>
              </a:rPr>
              <a:t>&gt;</a:t>
            </a:r>
            <a:r>
              <a:rPr lang="es-ES" sz="1600" b="0" dirty="0">
                <a:solidFill>
                  <a:srgbClr val="D4D4D4"/>
                </a:solidFill>
                <a:effectLst/>
                <a:latin typeface="Consolas" panose="020B0609020204030204" pitchFamily="49" charset="0"/>
              </a:rPr>
              <a:t>        </a:t>
            </a:r>
          </a:p>
          <a:p>
            <a:r>
              <a:rPr lang="es-ES" sz="1600" b="0" dirty="0">
                <a:solidFill>
                  <a:srgbClr val="D4D4D4"/>
                </a:solidFill>
                <a:effectLst/>
                <a:latin typeface="Consolas" panose="020B0609020204030204" pitchFamily="49" charset="0"/>
              </a:rPr>
              <a:t>    </a:t>
            </a:r>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div</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r>
              <a:rPr lang="es-ES" sz="1600" b="0" dirty="0">
                <a:solidFill>
                  <a:srgbClr val="808080"/>
                </a:solidFill>
                <a:effectLst/>
                <a:latin typeface="Consolas" panose="020B0609020204030204" pitchFamily="49" charset="0"/>
              </a:rPr>
              <a:t>&lt;/</a:t>
            </a:r>
            <a:r>
              <a:rPr lang="es-ES" sz="1600" b="0" dirty="0" err="1">
                <a:solidFill>
                  <a:srgbClr val="569CD6"/>
                </a:solidFill>
                <a:effectLst/>
                <a:latin typeface="Consolas" panose="020B0609020204030204" pitchFamily="49" charset="0"/>
              </a:rPr>
              <a:t>form</a:t>
            </a:r>
            <a:r>
              <a:rPr lang="es-ES" sz="1600" b="0" dirty="0">
                <a:solidFill>
                  <a:srgbClr val="808080"/>
                </a:solidFill>
                <a:effectLst/>
                <a:latin typeface="Consolas" panose="020B0609020204030204" pitchFamily="49" charset="0"/>
              </a:rPr>
              <a:t>&gt;</a:t>
            </a:r>
            <a:endParaRPr lang="es-ES" sz="1600"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600" b="0" i="0" u="none" strike="noStrike" kern="1200" cap="none" spc="0" normalizeH="0" baseline="0" noProof="0" dirty="0">
              <a:ln>
                <a:noFill/>
              </a:ln>
              <a:solidFill>
                <a:srgbClr val="D4D4D4"/>
              </a:solidFill>
              <a:effectLs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189157853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20C43B82-5DFE-44A6-9089-F736F12049E3}"/>
              </a:ext>
            </a:extLst>
          </p:cNvPr>
          <p:cNvSpPr>
            <a:spLocks noGrp="1"/>
          </p:cNvSpPr>
          <p:nvPr>
            <p:ph type="title"/>
          </p:nvPr>
        </p:nvSpPr>
        <p:spPr/>
        <p:txBody>
          <a:bodyPr/>
          <a:lstStyle/>
          <a:p>
            <a:r>
              <a:rPr lang="es-ES" dirty="0"/>
              <a:t>Creando un formulario </a:t>
            </a:r>
            <a:r>
              <a:rPr lang="es-ES" dirty="0" err="1"/>
              <a:t>Template</a:t>
            </a:r>
            <a:r>
              <a:rPr lang="es-ES" dirty="0"/>
              <a:t> </a:t>
            </a:r>
            <a:r>
              <a:rPr lang="es-ES" dirty="0" err="1"/>
              <a:t>Driven</a:t>
            </a:r>
            <a:r>
              <a:rPr lang="es-ES" dirty="0"/>
              <a:t> (2)</a:t>
            </a:r>
          </a:p>
        </p:txBody>
      </p:sp>
      <p:sp>
        <p:nvSpPr>
          <p:cNvPr id="11" name="CuadroTexto 10">
            <a:extLst>
              <a:ext uri="{FF2B5EF4-FFF2-40B4-BE49-F238E27FC236}">
                <a16:creationId xmlns:a16="http://schemas.microsoft.com/office/drawing/2014/main" id="{D4949717-73F4-488E-8C44-2FF9092D6A4A}"/>
              </a:ext>
            </a:extLst>
          </p:cNvPr>
          <p:cNvSpPr txBox="1"/>
          <p:nvPr/>
        </p:nvSpPr>
        <p:spPr>
          <a:xfrm>
            <a:off x="4885686" y="1628256"/>
            <a:ext cx="6403446" cy="4616648"/>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endParaRPr>
          </a:p>
          <a:p>
            <a:r>
              <a:rPr lang="es-ES" sz="1400" b="0" dirty="0" err="1">
                <a:solidFill>
                  <a:srgbClr val="569CD6"/>
                </a:solidFill>
                <a:effectLst/>
                <a:latin typeface="Consolas" panose="020B0609020204030204" pitchFamily="49" charset="0"/>
              </a:rPr>
              <a:t>export</a:t>
            </a:r>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class</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LoginFormComponent</a:t>
            </a:r>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implements</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OnInit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@Input() </a:t>
            </a:r>
            <a:r>
              <a:rPr lang="es-ES" sz="1400" b="0" dirty="0" err="1">
                <a:solidFill>
                  <a:srgbClr val="D4D4D4"/>
                </a:solidFill>
                <a:effectLst/>
                <a:latin typeface="Consolas" panose="020B0609020204030204" pitchFamily="49" charset="0"/>
              </a:rPr>
              <a:t>enabled</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boolean</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true</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@Output() </a:t>
            </a:r>
            <a:r>
              <a:rPr lang="es-ES" sz="1400" b="0" dirty="0" err="1">
                <a:solidFill>
                  <a:srgbClr val="D4D4D4"/>
                </a:solidFill>
                <a:effectLst/>
                <a:latin typeface="Consolas" panose="020B0609020204030204" pitchFamily="49" charset="0"/>
              </a:rPr>
              <a:t>loggedIn</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EventEmitter</a:t>
            </a:r>
            <a:r>
              <a:rPr lang="es-ES" sz="1400" b="0" dirty="0">
                <a:solidFill>
                  <a:srgbClr val="D4D4D4"/>
                </a:solidFill>
                <a:effectLst/>
                <a:latin typeface="Consolas" panose="020B0609020204030204" pitchFamily="49" charset="0"/>
              </a:rPr>
              <a:t>&lt;</a:t>
            </a:r>
            <a:r>
              <a:rPr lang="es-ES" sz="1400" b="0" dirty="0" err="1">
                <a:solidFill>
                  <a:srgbClr val="D4D4D4"/>
                </a:solidFill>
                <a:effectLst/>
                <a:latin typeface="Consolas" panose="020B0609020204030204" pitchFamily="49" charset="0"/>
              </a:rPr>
              <a:t>User</a:t>
            </a:r>
            <a:r>
              <a:rPr lang="es-ES" sz="1400" b="0" dirty="0">
                <a:solidFill>
                  <a:srgbClr val="D4D4D4"/>
                </a:solidFill>
                <a:effectLst/>
                <a:latin typeface="Consolas" panose="020B0609020204030204" pitchFamily="49" charset="0"/>
              </a:rPr>
              <a:t>&gt;</a:t>
            </a:r>
          </a:p>
          <a:p>
            <a:r>
              <a:rPr lang="es-ES" sz="1400" b="0" dirty="0">
                <a:solidFill>
                  <a:srgbClr val="D4D4D4"/>
                </a:solidFill>
                <a:effectLst/>
                <a:latin typeface="Consolas" panose="020B0609020204030204" pitchFamily="49" charset="0"/>
              </a:rPr>
              <a:t>  @ViewChild(</a:t>
            </a:r>
            <a:r>
              <a:rPr lang="es-ES" sz="1400" b="0" dirty="0">
                <a:solidFill>
                  <a:srgbClr val="CE9178"/>
                </a:solidFill>
                <a:effectLst/>
                <a:latin typeface="Consolas" panose="020B0609020204030204" pitchFamily="49" charset="0"/>
              </a:rPr>
              <a:t>'loginForm'</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static</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true</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loginForm</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NgForm</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constructor</a:t>
            </a:r>
            <a:r>
              <a:rPr lang="es-ES" sz="1400" b="0" dirty="0">
                <a:solidFill>
                  <a:srgbClr val="D4D4D4"/>
                </a:solidFill>
                <a:effectLst/>
                <a:latin typeface="Consolas" panose="020B0609020204030204" pitchFamily="49" charset="0"/>
              </a:rPr>
              <a:t>() { </a:t>
            </a: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.loggedIn</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new</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EventEmitter</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ngOnInit</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void</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.enabled</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true</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login</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userData</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User</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a:solidFill>
                  <a:srgbClr val="6A9955"/>
                </a:solidFill>
                <a:effectLst/>
                <a:latin typeface="Consolas" panose="020B0609020204030204" pitchFamily="49" charset="0"/>
              </a:rPr>
              <a:t>// </a:t>
            </a:r>
            <a:r>
              <a:rPr lang="es-ES" sz="1400" b="0" dirty="0" err="1">
                <a:solidFill>
                  <a:srgbClr val="6A9955"/>
                </a:solidFill>
                <a:effectLst/>
                <a:latin typeface="Consolas" panose="020B0609020204030204" pitchFamily="49" charset="0"/>
              </a:rPr>
              <a:t>this.loggedIn.emit</a:t>
            </a:r>
            <a:r>
              <a:rPr lang="es-ES" sz="1400" b="0" dirty="0">
                <a:solidFill>
                  <a:srgbClr val="6A9955"/>
                </a:solidFill>
                <a:effectLst/>
                <a:latin typeface="Consolas" panose="020B0609020204030204" pitchFamily="49" charset="0"/>
              </a:rPr>
              <a:t>({...</a:t>
            </a:r>
            <a:r>
              <a:rPr lang="es-ES" sz="1400" b="0" dirty="0" err="1">
                <a:solidFill>
                  <a:srgbClr val="6A9955"/>
                </a:solidFill>
                <a:effectLst/>
                <a:latin typeface="Consolas" panose="020B0609020204030204" pitchFamily="49" charset="0"/>
              </a:rPr>
              <a:t>this.loginForm.value</a:t>
            </a:r>
            <a:r>
              <a:rPr lang="es-ES" sz="1400" b="0" dirty="0">
                <a:solidFill>
                  <a:srgbClr val="6A9955"/>
                </a:solidFill>
                <a:effectLst/>
                <a:latin typeface="Consolas" panose="020B0609020204030204" pitchFamily="49" charset="0"/>
              </a:rPr>
              <a: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console.log(</a:t>
            </a:r>
            <a:r>
              <a:rPr lang="es-ES" sz="1400" b="0" dirty="0" err="1">
                <a:solidFill>
                  <a:srgbClr val="D4D4D4"/>
                </a:solidFill>
                <a:effectLst/>
                <a:latin typeface="Consolas" panose="020B0609020204030204" pitchFamily="49" charset="0"/>
              </a:rPr>
              <a:t>userData</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.loggedIn.emit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userData</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this</a:t>
            </a:r>
            <a:r>
              <a:rPr lang="es-ES" sz="1400" b="0" dirty="0" err="1">
                <a:solidFill>
                  <a:srgbClr val="D4D4D4"/>
                </a:solidFill>
                <a:effectLst/>
                <a:latin typeface="Consolas" panose="020B0609020204030204" pitchFamily="49" charset="0"/>
              </a:rPr>
              <a:t>.loginForm.reset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a:t>
            </a:r>
          </a:p>
        </p:txBody>
      </p:sp>
      <p:sp>
        <p:nvSpPr>
          <p:cNvPr id="2" name="CuadroTexto 1">
            <a:extLst>
              <a:ext uri="{FF2B5EF4-FFF2-40B4-BE49-F238E27FC236}">
                <a16:creationId xmlns:a16="http://schemas.microsoft.com/office/drawing/2014/main" id="{BAB408C1-865E-450D-9B27-B48EC61B6A1B}"/>
              </a:ext>
            </a:extLst>
          </p:cNvPr>
          <p:cNvSpPr txBox="1"/>
          <p:nvPr/>
        </p:nvSpPr>
        <p:spPr>
          <a:xfrm>
            <a:off x="1008311" y="2145133"/>
            <a:ext cx="3104017" cy="3416320"/>
          </a:xfrm>
          <a:prstGeom prst="rect">
            <a:avLst/>
          </a:prstGeom>
          <a:noFill/>
        </p:spPr>
        <p:txBody>
          <a:bodyPr wrap="square" rtlCol="0">
            <a:spAutoFit/>
          </a:bodyPr>
          <a:lstStyle/>
          <a:p>
            <a:pPr marL="285750" indent="-285750">
              <a:buFontTx/>
              <a:buChar char="-"/>
            </a:pPr>
            <a:r>
              <a:rPr lang="es-ES" dirty="0"/>
              <a:t>El componente recibe desde su ‘padre’ un input que determina si estará disponible</a:t>
            </a:r>
          </a:p>
          <a:p>
            <a:pPr marL="285750" indent="-285750">
              <a:buFontTx/>
              <a:buChar char="-"/>
            </a:pPr>
            <a:r>
              <a:rPr lang="es-ES" dirty="0"/>
              <a:t>Los datos se recogen en el formulario y se envían por parámetros al método manejador del evento </a:t>
            </a:r>
            <a:r>
              <a:rPr lang="es-ES" dirty="0" err="1"/>
              <a:t>submit</a:t>
            </a:r>
            <a:r>
              <a:rPr lang="es-ES" dirty="0"/>
              <a:t> </a:t>
            </a:r>
          </a:p>
          <a:p>
            <a:pPr marL="285750" indent="-285750">
              <a:buFontTx/>
              <a:buChar char="-"/>
            </a:pPr>
            <a:r>
              <a:rPr lang="es-ES" dirty="0"/>
              <a:t>Este método emite un evento con los datos y resetea el formulario</a:t>
            </a:r>
          </a:p>
        </p:txBody>
      </p:sp>
    </p:spTree>
    <p:extLst>
      <p:ext uri="{BB962C8B-B14F-4D97-AF65-F5344CB8AC3E}">
        <p14:creationId xmlns:p14="http://schemas.microsoft.com/office/powerpoint/2010/main" val="237240724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Fill">
            <a:extLst>
              <a:ext uri="{FF2B5EF4-FFF2-40B4-BE49-F238E27FC236}">
                <a16:creationId xmlns:a16="http://schemas.microsoft.com/office/drawing/2014/main" id="{44D65982-4F00-4330-8DAA-DE6A9E4D6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lor Cover">
            <a:extLst>
              <a:ext uri="{FF2B5EF4-FFF2-40B4-BE49-F238E27FC236}">
                <a16:creationId xmlns:a16="http://schemas.microsoft.com/office/drawing/2014/main" id="{009115B9-5BFD-478D-9C87-29ADB3AF17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8D57F946-2E03-4DE1-91F8-25BEDC6635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2"/>
            <a:ext cx="3468234" cy="6858000"/>
            <a:chOff x="651279" y="598259"/>
            <a:chExt cx="10889442" cy="5680742"/>
          </a:xfrm>
        </p:grpSpPr>
        <p:sp>
          <p:nvSpPr>
            <p:cNvPr id="46" name="Color">
              <a:extLst>
                <a:ext uri="{FF2B5EF4-FFF2-40B4-BE49-F238E27FC236}">
                  <a16:creationId xmlns:a16="http://schemas.microsoft.com/office/drawing/2014/main" id="{1598881B-E007-4AAF-BA50-0AD6182192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Color">
              <a:extLst>
                <a:ext uri="{FF2B5EF4-FFF2-40B4-BE49-F238E27FC236}">
                  <a16:creationId xmlns:a16="http://schemas.microsoft.com/office/drawing/2014/main" id="{87A6DD9E-16A5-46AE-A522-D46D6BEDF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0" name="Freeform: Shape 1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7" name="Freeform: Shape 2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8" name="Freeform: Shape 2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9" name="Freeform: Shape 2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0" name="Freeform: Shape 2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1" name="Freeform: Shape 2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5" name="Título 4">
            <a:extLst>
              <a:ext uri="{FF2B5EF4-FFF2-40B4-BE49-F238E27FC236}">
                <a16:creationId xmlns:a16="http://schemas.microsoft.com/office/drawing/2014/main" id="{0D6F9843-0EA2-4C9F-9C78-76C9AE9A915E}"/>
              </a:ext>
            </a:extLst>
          </p:cNvPr>
          <p:cNvSpPr>
            <a:spLocks noGrp="1"/>
          </p:cNvSpPr>
          <p:nvPr>
            <p:ph type="title"/>
          </p:nvPr>
        </p:nvSpPr>
        <p:spPr>
          <a:xfrm rot="16200000">
            <a:off x="-1325880" y="1947672"/>
            <a:ext cx="5961888" cy="2788920"/>
          </a:xfrm>
        </p:spPr>
        <p:txBody>
          <a:bodyPr anchor="ctr">
            <a:normAutofit/>
          </a:bodyPr>
          <a:lstStyle/>
          <a:p>
            <a:r>
              <a:rPr lang="es-ES" sz="4800">
                <a:solidFill>
                  <a:schemeClr val="bg1"/>
                </a:solidFill>
              </a:rPr>
              <a:t>Testing conponente / formulario</a:t>
            </a:r>
          </a:p>
        </p:txBody>
      </p:sp>
      <p:sp>
        <p:nvSpPr>
          <p:cNvPr id="52" name="Marcador de contenido 5">
            <a:extLst>
              <a:ext uri="{FF2B5EF4-FFF2-40B4-BE49-F238E27FC236}">
                <a16:creationId xmlns:a16="http://schemas.microsoft.com/office/drawing/2014/main" id="{0EA66908-93AC-4F18-A810-388BA4F72F23}"/>
              </a:ext>
            </a:extLst>
          </p:cNvPr>
          <p:cNvSpPr>
            <a:spLocks noGrp="1"/>
          </p:cNvSpPr>
          <p:nvPr>
            <p:ph idx="1"/>
          </p:nvPr>
        </p:nvSpPr>
        <p:spPr>
          <a:xfrm>
            <a:off x="4071068" y="841247"/>
            <a:ext cx="6877878" cy="5120640"/>
          </a:xfrm>
        </p:spPr>
        <p:txBody>
          <a:bodyPr anchor="ctr">
            <a:normAutofit/>
          </a:bodyPr>
          <a:lstStyle/>
          <a:p>
            <a:r>
              <a:rPr lang="es-ES" sz="1800" dirty="0">
                <a:solidFill>
                  <a:schemeClr val="tx2"/>
                </a:solidFill>
              </a:rPr>
              <a:t>Resultado de la entrada de datos al competente </a:t>
            </a:r>
            <a:r>
              <a:rPr lang="es-ES" sz="1800" b="1" dirty="0">
                <a:solidFill>
                  <a:schemeClr val="tx2"/>
                </a:solidFill>
              </a:rPr>
              <a:t>(@Input</a:t>
            </a:r>
            <a:r>
              <a:rPr lang="es-ES" sz="1800" dirty="0">
                <a:solidFill>
                  <a:schemeClr val="tx2"/>
                </a:solidFill>
              </a:rPr>
              <a:t>) desde el componente padre</a:t>
            </a:r>
          </a:p>
          <a:p>
            <a:r>
              <a:rPr lang="es-ES" sz="1800" dirty="0">
                <a:solidFill>
                  <a:schemeClr val="tx2"/>
                </a:solidFill>
              </a:rPr>
              <a:t>Capacidad de emitir un evento ‘propio’ (</a:t>
            </a:r>
            <a:r>
              <a:rPr lang="es-ES" sz="1800" b="1" dirty="0">
                <a:solidFill>
                  <a:schemeClr val="tx2"/>
                </a:solidFill>
              </a:rPr>
              <a:t>@Output</a:t>
            </a:r>
            <a:r>
              <a:rPr lang="es-ES" sz="1800" dirty="0">
                <a:solidFill>
                  <a:schemeClr val="tx2"/>
                </a:solidFill>
              </a:rPr>
              <a:t>) destinado al componente padre cuando se dispara el evento </a:t>
            </a:r>
            <a:r>
              <a:rPr lang="es-ES" sz="1800" dirty="0" err="1">
                <a:solidFill>
                  <a:schemeClr val="tx2"/>
                </a:solidFill>
              </a:rPr>
              <a:t>submit</a:t>
            </a:r>
            <a:r>
              <a:rPr lang="es-ES" sz="1800" dirty="0">
                <a:solidFill>
                  <a:schemeClr val="tx2"/>
                </a:solidFill>
              </a:rPr>
              <a:t> del formulario</a:t>
            </a:r>
          </a:p>
          <a:p>
            <a:r>
              <a:rPr lang="es-ES" sz="1800" dirty="0">
                <a:solidFill>
                  <a:schemeClr val="tx2"/>
                </a:solidFill>
              </a:rPr>
              <a:t>En el caso delos formularios MD también es posible crear test relativos a la </a:t>
            </a:r>
            <a:r>
              <a:rPr lang="es-ES" sz="1800" b="1" dirty="0">
                <a:solidFill>
                  <a:schemeClr val="tx2"/>
                </a:solidFill>
              </a:rPr>
              <a:t>validación.</a:t>
            </a:r>
            <a:br>
              <a:rPr lang="es-ES" sz="1800" dirty="0">
                <a:solidFill>
                  <a:schemeClr val="tx2"/>
                </a:solidFill>
              </a:rPr>
            </a:br>
            <a:r>
              <a:rPr lang="es-ES" sz="1800" dirty="0">
                <a:solidFill>
                  <a:schemeClr val="tx2"/>
                </a:solidFill>
              </a:rPr>
              <a:t>Para hacer esto en </a:t>
            </a:r>
            <a:r>
              <a:rPr lang="es-ES" sz="1800" dirty="0" err="1">
                <a:solidFill>
                  <a:schemeClr val="tx2"/>
                </a:solidFill>
              </a:rPr>
              <a:t>Formularior</a:t>
            </a:r>
            <a:r>
              <a:rPr lang="es-ES" sz="1800" dirty="0">
                <a:solidFill>
                  <a:schemeClr val="tx2"/>
                </a:solidFill>
              </a:rPr>
              <a:t> TD es necesario emplear test de integración (e2e)</a:t>
            </a:r>
          </a:p>
        </p:txBody>
      </p:sp>
    </p:spTree>
    <p:extLst>
      <p:ext uri="{BB962C8B-B14F-4D97-AF65-F5344CB8AC3E}">
        <p14:creationId xmlns:p14="http://schemas.microsoft.com/office/powerpoint/2010/main" val="357034528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Test unitarios de componentes: @Input</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363974" cy="3228286"/>
          </a:xfrm>
        </p:spPr>
        <p:txBody>
          <a:bodyPr vert="horz" lIns="91440" tIns="45720" rIns="91440" bIns="45720" rtlCol="0">
            <a:normAutofit/>
          </a:bodyPr>
          <a:lstStyle/>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2000" dirty="0">
                <a:solidFill>
                  <a:prstClr val="white"/>
                </a:solidFill>
                <a:latin typeface="Calibri" panose="020F0502020204030204"/>
              </a:rPr>
              <a:t>En el </a:t>
            </a:r>
            <a:r>
              <a:rPr lang="es-ES" sz="2000" dirty="0" err="1">
                <a:solidFill>
                  <a:prstClr val="white"/>
                </a:solidFill>
                <a:latin typeface="Calibri" panose="020F0502020204030204"/>
              </a:rPr>
              <a:t>TestingModule</a:t>
            </a:r>
            <a:r>
              <a:rPr lang="es-ES" sz="2000" dirty="0">
                <a:solidFill>
                  <a:prstClr val="white"/>
                </a:solidFill>
                <a:latin typeface="Calibri" panose="020F0502020204030204"/>
              </a:rPr>
              <a:t> es imprescindible importar </a:t>
            </a:r>
            <a:r>
              <a:rPr lang="es-ES" sz="2000" dirty="0" err="1">
                <a:solidFill>
                  <a:prstClr val="white"/>
                </a:solidFill>
                <a:latin typeface="Calibri" panose="020F0502020204030204"/>
              </a:rPr>
              <a:t>FormsModule</a:t>
            </a:r>
            <a:endParaRPr lang="es-ES" sz="2000" dirty="0">
              <a:solidFill>
                <a:prstClr val="white"/>
              </a:solidFill>
              <a:latin typeface="Calibri" panose="020F0502020204030204"/>
            </a:endParaRP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2000" dirty="0">
                <a:solidFill>
                  <a:prstClr val="white"/>
                </a:solidFill>
                <a:latin typeface="Calibri" panose="020F0502020204030204"/>
              </a:rPr>
              <a:t>Cada elemento del DOM que nos interesa puede quedar reflejado en un </a:t>
            </a:r>
            <a:r>
              <a:rPr lang="es-ES" sz="2000" dirty="0" err="1">
                <a:solidFill>
                  <a:prstClr val="white"/>
                </a:solidFill>
                <a:latin typeface="Calibri" panose="020F0502020204030204"/>
              </a:rPr>
              <a:t>DebugElement</a:t>
            </a:r>
            <a:endParaRPr lang="es-ES" sz="2000" dirty="0">
              <a:solidFill>
                <a:prstClr val="white"/>
              </a:solidFill>
              <a:latin typeface="Calibri" panose="020F0502020204030204"/>
            </a:endParaRP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rPr>
              <a:t>Las propiedades @Input reciben directamente un valor para ejecutar el test</a:t>
            </a:r>
          </a:p>
        </p:txBody>
      </p:sp>
      <p:sp>
        <p:nvSpPr>
          <p:cNvPr id="8" name="CuadroTexto 7">
            <a:extLst>
              <a:ext uri="{FF2B5EF4-FFF2-40B4-BE49-F238E27FC236}">
                <a16:creationId xmlns:a16="http://schemas.microsoft.com/office/drawing/2014/main" id="{09BE66E3-D932-46D2-9F2C-F8200EDC4F0E}"/>
              </a:ext>
            </a:extLst>
          </p:cNvPr>
          <p:cNvSpPr txBox="1"/>
          <p:nvPr/>
        </p:nvSpPr>
        <p:spPr>
          <a:xfrm>
            <a:off x="5121175" y="268884"/>
            <a:ext cx="6346429" cy="4616648"/>
          </a:xfrm>
          <a:prstGeom prst="rect">
            <a:avLst/>
          </a:prstGeom>
          <a:noFill/>
        </p:spPr>
        <p:txBody>
          <a:bodyPr wrap="square">
            <a:spAutoFit/>
          </a:bodyPr>
          <a:lstStyle/>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beforeEach</a:t>
            </a:r>
            <a:r>
              <a:rPr lang="es-ES" sz="1400" b="0" dirty="0">
                <a:solidFill>
                  <a:srgbClr val="D4D4D4"/>
                </a:solidFill>
                <a:effectLst/>
                <a:latin typeface="Consolas" panose="020B0609020204030204" pitchFamily="49" charset="0"/>
              </a:rPr>
              <a:t>(</a:t>
            </a:r>
            <a:r>
              <a:rPr lang="es-ES" sz="1400" b="0" dirty="0" err="1">
                <a:solidFill>
                  <a:srgbClr val="569CD6"/>
                </a:solidFill>
                <a:effectLst/>
                <a:latin typeface="Consolas" panose="020B0609020204030204" pitchFamily="49" charset="0"/>
              </a:rPr>
              <a:t>async</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await</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TestBed.configureTestingModule</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declarations</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LoginFormComponent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imports</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FormsModule</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compileComponents</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beforeEach</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fixture = </a:t>
            </a:r>
            <a:r>
              <a:rPr lang="es-ES" sz="1400" b="0" dirty="0" err="1">
                <a:solidFill>
                  <a:srgbClr val="D4D4D4"/>
                </a:solidFill>
                <a:effectLst/>
                <a:latin typeface="Consolas" panose="020B0609020204030204" pitchFamily="49" charset="0"/>
              </a:rPr>
              <a:t>TestBed.createComponent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LoginFormComponent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component</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fixture.componentInstance</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fixture.detectChanges</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formEl</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fixture.debugElement.query</a:t>
            </a:r>
            <a:r>
              <a:rPr lang="es-ES" sz="1400" b="0" dirty="0">
                <a:solidFill>
                  <a:srgbClr val="D4D4D4"/>
                </a:solidFill>
                <a:effectLst/>
                <a:latin typeface="Consolas" panose="020B0609020204030204" pitchFamily="49" charset="0"/>
              </a:rPr>
              <a:t>(</a:t>
            </a:r>
          </a:p>
          <a:p>
            <a:r>
              <a:rPr lang="es-ES" sz="1400" dirty="0">
                <a:solidFill>
                  <a:srgbClr val="D4D4D4"/>
                </a:solidFill>
                <a:latin typeface="Consolas" panose="020B0609020204030204" pitchFamily="49" charset="0"/>
              </a:rPr>
              <a:t>	</a:t>
            </a:r>
            <a:r>
              <a:rPr lang="es-ES" sz="1400" b="0" dirty="0">
                <a:solidFill>
                  <a:srgbClr val="D4D4D4"/>
                </a:solidFill>
                <a:effectLst/>
                <a:latin typeface="Consolas" panose="020B0609020204030204" pitchFamily="49" charset="0"/>
              </a:rPr>
              <a:t>By.css(</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form</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submitEl</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fixture.debugElement.query</a:t>
            </a:r>
            <a:r>
              <a:rPr lang="es-ES" sz="1400" b="0" dirty="0">
                <a:solidFill>
                  <a:srgbClr val="D4D4D4"/>
                </a:solidFill>
                <a:effectLst/>
                <a:latin typeface="Consolas" panose="020B0609020204030204" pitchFamily="49" charset="0"/>
              </a:rPr>
              <a:t>(</a:t>
            </a:r>
          </a:p>
          <a:p>
            <a:r>
              <a:rPr lang="es-ES" sz="1400" dirty="0">
                <a:solidFill>
                  <a:srgbClr val="D4D4D4"/>
                </a:solidFill>
                <a:latin typeface="Consolas" panose="020B0609020204030204" pitchFamily="49" charset="0"/>
              </a:rPr>
              <a:t>	</a:t>
            </a:r>
            <a:r>
              <a:rPr lang="es-ES" sz="1400" b="0" dirty="0">
                <a:solidFill>
                  <a:srgbClr val="D4D4D4"/>
                </a:solidFill>
                <a:effectLst/>
                <a:latin typeface="Consolas" panose="020B0609020204030204" pitchFamily="49" charset="0"/>
              </a:rPr>
              <a:t>By.css(</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button</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loginEl</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fixture.debugElement.query</a:t>
            </a:r>
            <a:r>
              <a:rPr lang="es-ES" sz="1400" b="0" dirty="0">
                <a:solidFill>
                  <a:srgbClr val="D4D4D4"/>
                </a:solidFill>
                <a:effectLst/>
                <a:latin typeface="Consolas" panose="020B0609020204030204" pitchFamily="49" charset="0"/>
              </a:rPr>
              <a:t>(</a:t>
            </a:r>
          </a:p>
          <a:p>
            <a:r>
              <a:rPr lang="es-ES" sz="1400" dirty="0">
                <a:solidFill>
                  <a:srgbClr val="D4D4D4"/>
                </a:solidFill>
                <a:latin typeface="Consolas" panose="020B0609020204030204" pitchFamily="49" charset="0"/>
              </a:rPr>
              <a:t>	</a:t>
            </a:r>
            <a:r>
              <a:rPr lang="es-ES" sz="1400" b="0" dirty="0">
                <a:solidFill>
                  <a:srgbClr val="D4D4D4"/>
                </a:solidFill>
                <a:effectLst/>
                <a:latin typeface="Consolas" panose="020B0609020204030204" pitchFamily="49" charset="0"/>
              </a:rPr>
              <a:t>By.css(</a:t>
            </a:r>
            <a:r>
              <a:rPr lang="es-ES" sz="1400" b="0" dirty="0">
                <a:solidFill>
                  <a:srgbClr val="CE9178"/>
                </a:solidFill>
                <a:effectLst/>
                <a:latin typeface="Consolas" panose="020B0609020204030204" pitchFamily="49" charset="0"/>
              </a:rPr>
              <a:t>'input[</a:t>
            </a:r>
            <a:r>
              <a:rPr lang="es-ES" sz="1400" b="0" dirty="0" err="1">
                <a:solidFill>
                  <a:srgbClr val="CE9178"/>
                </a:solidFill>
                <a:effectLst/>
                <a:latin typeface="Consolas" panose="020B0609020204030204" pitchFamily="49" charset="0"/>
              </a:rPr>
              <a:t>type</a:t>
            </a:r>
            <a:r>
              <a:rPr lang="es-ES" sz="1400" b="0" dirty="0">
                <a:solidFill>
                  <a:srgbClr val="CE9178"/>
                </a:solidFill>
                <a:effectLst/>
                <a:latin typeface="Consolas" panose="020B0609020204030204" pitchFamily="49" charset="0"/>
              </a:rPr>
              <a:t>=email]'</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passwordEl</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fixture.debugElement.query</a:t>
            </a:r>
            <a:r>
              <a:rPr lang="es-ES" sz="1400" b="0" dirty="0">
                <a:solidFill>
                  <a:srgbClr val="D4D4D4"/>
                </a:solidFill>
                <a:effectLst/>
                <a:latin typeface="Consolas" panose="020B0609020204030204" pitchFamily="49" charset="0"/>
              </a:rPr>
              <a:t>(</a:t>
            </a:r>
          </a:p>
          <a:p>
            <a:r>
              <a:rPr lang="es-ES" sz="1400" dirty="0">
                <a:solidFill>
                  <a:srgbClr val="D4D4D4"/>
                </a:solidFill>
                <a:latin typeface="Consolas" panose="020B0609020204030204" pitchFamily="49" charset="0"/>
              </a:rPr>
              <a:t>	</a:t>
            </a:r>
            <a:r>
              <a:rPr lang="es-ES" sz="1400" b="0" dirty="0">
                <a:solidFill>
                  <a:srgbClr val="D4D4D4"/>
                </a:solidFill>
                <a:effectLst/>
                <a:latin typeface="Consolas" panose="020B0609020204030204" pitchFamily="49" charset="0"/>
              </a:rPr>
              <a:t>By.css(</a:t>
            </a:r>
            <a:r>
              <a:rPr lang="es-ES" sz="1400" b="0" dirty="0">
                <a:solidFill>
                  <a:srgbClr val="CE9178"/>
                </a:solidFill>
                <a:effectLst/>
                <a:latin typeface="Consolas" panose="020B0609020204030204" pitchFamily="49" charset="0"/>
              </a:rPr>
              <a:t>'input[</a:t>
            </a:r>
            <a:r>
              <a:rPr lang="es-ES" sz="1400" b="0" dirty="0" err="1">
                <a:solidFill>
                  <a:srgbClr val="CE9178"/>
                </a:solidFill>
                <a:effectLst/>
                <a:latin typeface="Consolas" panose="020B0609020204030204" pitchFamily="49" charset="0"/>
              </a:rPr>
              <a:t>type</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password</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Rectángulo: esquinas redondeadas 2">
            <a:extLst>
              <a:ext uri="{FF2B5EF4-FFF2-40B4-BE49-F238E27FC236}">
                <a16:creationId xmlns:a16="http://schemas.microsoft.com/office/drawing/2014/main" id="{B939A936-C982-47D2-A073-85EEB7DD08F8}"/>
              </a:ext>
            </a:extLst>
          </p:cNvPr>
          <p:cNvSpPr/>
          <p:nvPr/>
        </p:nvSpPr>
        <p:spPr>
          <a:xfrm>
            <a:off x="4842932" y="956805"/>
            <a:ext cx="6705600" cy="26742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CuadroTexto 8">
            <a:extLst>
              <a:ext uri="{FF2B5EF4-FFF2-40B4-BE49-F238E27FC236}">
                <a16:creationId xmlns:a16="http://schemas.microsoft.com/office/drawing/2014/main" id="{4B7BA39F-B87D-40F9-8098-E2FA75B9EC23}"/>
              </a:ext>
            </a:extLst>
          </p:cNvPr>
          <p:cNvSpPr txBox="1"/>
          <p:nvPr/>
        </p:nvSpPr>
        <p:spPr>
          <a:xfrm>
            <a:off x="4917488" y="5221482"/>
            <a:ext cx="7011319" cy="1169551"/>
          </a:xfrm>
          <a:prstGeom prst="rect">
            <a:avLst/>
          </a:prstGeom>
          <a:noFill/>
        </p:spPr>
        <p:txBody>
          <a:bodyPr wrap="square">
            <a:spAutoFit/>
          </a:bodyPr>
          <a:lstStyle/>
          <a:p>
            <a:r>
              <a:rPr lang="es-ES" sz="1400" b="0" dirty="0" err="1">
                <a:solidFill>
                  <a:srgbClr val="D4D4D4"/>
                </a:solidFill>
                <a:effectLst/>
                <a:latin typeface="Consolas" panose="020B0609020204030204" pitchFamily="49" charset="0"/>
              </a:rPr>
              <a:t>it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'an input </a:t>
            </a:r>
            <a:r>
              <a:rPr lang="es-ES" sz="1400" b="0" dirty="0" err="1">
                <a:solidFill>
                  <a:srgbClr val="CE9178"/>
                </a:solidFill>
                <a:effectLst/>
                <a:latin typeface="Consolas" panose="020B0609020204030204" pitchFamily="49" charset="0"/>
              </a:rPr>
              <a:t>enabled</a:t>
            </a:r>
            <a:r>
              <a:rPr lang="es-ES" sz="1400" b="0" dirty="0">
                <a:solidFill>
                  <a:srgbClr val="CE9178"/>
                </a:solidFill>
                <a:effectLst/>
                <a:latin typeface="Consolas" panose="020B0609020204030204" pitchFamily="49" charset="0"/>
              </a:rPr>
              <a:t> false </a:t>
            </a:r>
            <a:r>
              <a:rPr lang="es-ES" sz="1400" b="0" dirty="0" err="1">
                <a:solidFill>
                  <a:srgbClr val="CE9178"/>
                </a:solidFill>
                <a:effectLst/>
                <a:latin typeface="Consolas" panose="020B0609020204030204" pitchFamily="49" charset="0"/>
              </a:rPr>
              <a:t>should</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disabled</a:t>
            </a:r>
            <a:r>
              <a:rPr lang="es-ES" sz="1400" b="0" dirty="0">
                <a:solidFill>
                  <a:srgbClr val="CE9178"/>
                </a:solidFill>
                <a:effectLst/>
                <a:latin typeface="Consolas" panose="020B0609020204030204" pitchFamily="49" charset="0"/>
              </a:rPr>
              <a:t> de </a:t>
            </a:r>
            <a:r>
              <a:rPr lang="es-ES" sz="1400" b="0" dirty="0" err="1">
                <a:solidFill>
                  <a:srgbClr val="CE9178"/>
                </a:solidFill>
                <a:effectLst/>
                <a:latin typeface="Consolas" panose="020B0609020204030204" pitchFamily="49" charset="0"/>
              </a:rPr>
              <a:t>button</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component.enabled</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false</a:t>
            </a:r>
            <a:r>
              <a:rPr lang="es-ES" sz="1400" b="0" dirty="0">
                <a:solidFill>
                  <a:srgbClr val="D4D4D4"/>
                </a:solidFill>
                <a:effectLst/>
                <a:latin typeface="Consolas" panose="020B0609020204030204" pitchFamily="49" charset="0"/>
              </a:rPr>
              <a:t> </a:t>
            </a:r>
            <a:r>
              <a:rPr lang="es-ES" sz="1400" b="0" dirty="0">
                <a:solidFill>
                  <a:srgbClr val="6A9955"/>
                </a:solidFill>
                <a:effectLst/>
                <a:latin typeface="Consolas" panose="020B0609020204030204" pitchFamily="49" charset="0"/>
              </a:rPr>
              <a:t>//input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fixture.detectChanges</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submitEl.nativeElement.disabled</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toBeTruthy</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p:txBody>
      </p:sp>
      <p:sp>
        <p:nvSpPr>
          <p:cNvPr id="12" name="Rectángulo: esquinas redondeadas 11">
            <a:extLst>
              <a:ext uri="{FF2B5EF4-FFF2-40B4-BE49-F238E27FC236}">
                <a16:creationId xmlns:a16="http://schemas.microsoft.com/office/drawing/2014/main" id="{83B05DAA-33C1-48F7-80F5-FF6880EA5CE2}"/>
              </a:ext>
            </a:extLst>
          </p:cNvPr>
          <p:cNvSpPr/>
          <p:nvPr/>
        </p:nvSpPr>
        <p:spPr>
          <a:xfrm>
            <a:off x="5163283" y="5475605"/>
            <a:ext cx="6705600" cy="26742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1467356"/>
      </p:ext>
    </p:extLst>
  </p:cSld>
  <p:clrMapOvr>
    <a:overrideClrMapping bg1="dk1" tx1="lt1" bg2="dk2" tx2="lt2" accent1="accent1" accent2="accent2" accent3="accent3" accent4="accent4" accent5="accent5" accent6="accent6" hlink="hlink" folHlink="folHlink"/>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8AEA14C-5323-49DF-9064-21A9EE43D9CF}"/>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s-ES" sz="3200" dirty="0"/>
              <a:t>Test unitarios de componentes: @</a:t>
            </a:r>
            <a:r>
              <a:rPr lang="es-ES" dirty="0"/>
              <a:t>Output</a:t>
            </a:r>
            <a:endParaRPr lang="bin-NG" sz="2800" kern="1200" dirty="0">
              <a:solidFill>
                <a:schemeClr val="tx1"/>
              </a:solidFill>
              <a:latin typeface="+mj-lt"/>
              <a:ea typeface="+mj-ea"/>
              <a:cs typeface="+mj-cs"/>
            </a:endParaRPr>
          </a:p>
        </p:txBody>
      </p:sp>
      <p:sp>
        <p:nvSpPr>
          <p:cNvPr id="4" name="Marcador de texto 3">
            <a:extLst>
              <a:ext uri="{FF2B5EF4-FFF2-40B4-BE49-F238E27FC236}">
                <a16:creationId xmlns:a16="http://schemas.microsoft.com/office/drawing/2014/main" id="{DF139E46-FC1F-4B82-83C7-7A947C1E3732}"/>
              </a:ext>
            </a:extLst>
          </p:cNvPr>
          <p:cNvSpPr>
            <a:spLocks noGrp="1"/>
          </p:cNvSpPr>
          <p:nvPr>
            <p:ph type="body" sz="half" idx="2"/>
          </p:nvPr>
        </p:nvSpPr>
        <p:spPr>
          <a:xfrm>
            <a:off x="643468" y="2918514"/>
            <a:ext cx="3449090" cy="3228286"/>
          </a:xfrm>
        </p:spPr>
        <p:txBody>
          <a:bodyPr vert="horz" lIns="91440" tIns="45720" rIns="91440" bIns="45720" rtlCol="0">
            <a:normAutofit/>
          </a:bodyPr>
          <a:lstStyle/>
          <a:p>
            <a:pPr marL="342900" marR="0" lvl="0" indent="-342900" algn="l" defTabSz="914400" rtl="0" eaLnBrk="1" fontAlgn="auto" latinLnBrk="0" hangingPunct="1">
              <a:lnSpc>
                <a:spcPct val="90000"/>
              </a:lnSpc>
              <a:spcBef>
                <a:spcPts val="1000"/>
              </a:spcBef>
              <a:spcAft>
                <a:spcPts val="0"/>
              </a:spcAft>
              <a:buClrTx/>
              <a:buSzTx/>
              <a:buFontTx/>
              <a:buChar char="-"/>
              <a:tabLst/>
              <a:defRPr/>
            </a:pPr>
            <a:r>
              <a:rPr lang="es-ES" sz="1800" dirty="0">
                <a:solidFill>
                  <a:prstClr val="white"/>
                </a:solidFill>
                <a:latin typeface="Calibri" panose="020F0502020204030204"/>
              </a:rPr>
              <a:t>El </a:t>
            </a:r>
            <a:r>
              <a:rPr lang="es-ES" sz="1800" dirty="0" err="1">
                <a:solidFill>
                  <a:prstClr val="white"/>
                </a:solidFill>
                <a:latin typeface="Calibri" panose="020F0502020204030204"/>
              </a:rPr>
              <a:t>TestingModule</a:t>
            </a:r>
            <a:r>
              <a:rPr lang="es-ES" sz="1800" dirty="0">
                <a:solidFill>
                  <a:prstClr val="white"/>
                </a:solidFill>
                <a:latin typeface="Calibri" panose="020F0502020204030204"/>
              </a:rPr>
              <a:t> y los  elemento del DOM son los ya indicados</a:t>
            </a: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Nos suscribimos al </a:t>
            </a:r>
            <a:r>
              <a:rPr kumimoji="0" lang="es-ES" sz="1800" b="0" i="0" u="none" strike="noStrike" kern="1200" cap="none" spc="0" normalizeH="0" baseline="0" noProof="0" dirty="0" err="1">
                <a:ln>
                  <a:noFill/>
                </a:ln>
                <a:solidFill>
                  <a:prstClr val="white"/>
                </a:solidFill>
                <a:effectLst/>
                <a:uLnTx/>
                <a:uFillTx/>
                <a:latin typeface="Calibri" panose="020F0502020204030204"/>
                <a:ea typeface="+mn-ea"/>
                <a:cs typeface="+mn-cs"/>
              </a:rPr>
              <a:t>Event</a:t>
            </a:r>
            <a:r>
              <a:rPr lang="es-ES" sz="1800" dirty="0" err="1">
                <a:solidFill>
                  <a:prstClr val="white"/>
                </a:solidFill>
                <a:latin typeface="Calibri" panose="020F0502020204030204"/>
              </a:rPr>
              <a:t>Emitter</a:t>
            </a:r>
            <a:r>
              <a:rPr lang="es-ES" sz="1800" dirty="0">
                <a:solidFill>
                  <a:prstClr val="white"/>
                </a:solidFill>
                <a:latin typeface="Calibri" panose="020F0502020204030204"/>
              </a:rPr>
              <a:t> (como haría el componente padre)</a:t>
            </a:r>
            <a:endPar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Tx/>
              <a:buChar char="-"/>
              <a:tabLst/>
              <a:defRPr/>
            </a:pPr>
            <a:r>
              <a:rPr kumimoji="0" lang="es-ES" sz="1800" b="0" i="0" u="none" strike="noStrike" kern="1200" cap="none" spc="0" normalizeH="0" baseline="0" noProof="0" dirty="0" err="1">
                <a:ln>
                  <a:noFill/>
                </a:ln>
                <a:solidFill>
                  <a:prstClr val="white"/>
                </a:solidFill>
                <a:effectLst/>
                <a:uLnTx/>
                <a:uFillTx/>
                <a:latin typeface="Calibri" panose="020F0502020204030204"/>
                <a:ea typeface="+mn-ea"/>
                <a:cs typeface="+mn-cs"/>
              </a:rPr>
              <a:t>DebugElement</a:t>
            </a: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 incluye la propiedad </a:t>
            </a:r>
            <a:r>
              <a:rPr kumimoji="0" lang="es-ES" sz="1800" b="0" i="0" u="none" strike="noStrike" kern="1200" cap="none" spc="0" normalizeH="0" baseline="0" noProof="0" dirty="0" err="1">
                <a:ln>
                  <a:noFill/>
                </a:ln>
                <a:solidFill>
                  <a:prstClr val="white"/>
                </a:solidFill>
                <a:effectLst/>
                <a:uLnTx/>
                <a:uFillTx/>
                <a:latin typeface="Calibri" panose="020F0502020204030204"/>
                <a:ea typeface="+mn-ea"/>
                <a:cs typeface="+mn-cs"/>
              </a:rPr>
              <a:t>triggerEventHandler</a:t>
            </a: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 que permite disparar un evento (e.g. </a:t>
            </a:r>
            <a:r>
              <a:rPr kumimoji="0" lang="es-ES" sz="1800" b="0" i="0" u="none" strike="noStrike" kern="1200" cap="none" spc="0" normalizeH="0" baseline="0" noProof="0" dirty="0" err="1">
                <a:ln>
                  <a:noFill/>
                </a:ln>
                <a:solidFill>
                  <a:prstClr val="white"/>
                </a:solidFill>
                <a:effectLst/>
                <a:uLnTx/>
                <a:uFillTx/>
                <a:latin typeface="Calibri" panose="020F0502020204030204"/>
                <a:ea typeface="+mn-ea"/>
                <a:cs typeface="+mn-cs"/>
              </a:rPr>
              <a:t>submit</a:t>
            </a: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a:t>
            </a:r>
          </a:p>
        </p:txBody>
      </p:sp>
      <p:sp>
        <p:nvSpPr>
          <p:cNvPr id="8" name="CuadroTexto 7">
            <a:extLst>
              <a:ext uri="{FF2B5EF4-FFF2-40B4-BE49-F238E27FC236}">
                <a16:creationId xmlns:a16="http://schemas.microsoft.com/office/drawing/2014/main" id="{09BE66E3-D932-46D2-9F2C-F8200EDC4F0E}"/>
              </a:ext>
            </a:extLst>
          </p:cNvPr>
          <p:cNvSpPr txBox="1"/>
          <p:nvPr/>
        </p:nvSpPr>
        <p:spPr>
          <a:xfrm>
            <a:off x="5070347" y="956805"/>
            <a:ext cx="6346429" cy="3323987"/>
          </a:xfrm>
          <a:prstGeom prst="rect">
            <a:avLst/>
          </a:prstGeom>
          <a:noFill/>
        </p:spPr>
        <p:txBody>
          <a:bodyPr wrap="square">
            <a:spAutoFit/>
          </a:bodyPr>
          <a:lstStyle/>
          <a:p>
            <a:r>
              <a:rPr lang="es-ES" sz="1400" b="0" dirty="0" err="1">
                <a:solidFill>
                  <a:srgbClr val="D4D4D4"/>
                </a:solidFill>
                <a:effectLst/>
                <a:latin typeface="Consolas" panose="020B0609020204030204" pitchFamily="49" charset="0"/>
              </a:rPr>
              <a:t>it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Entering</a:t>
            </a:r>
            <a:r>
              <a:rPr lang="es-ES" sz="1400" b="0" dirty="0">
                <a:solidFill>
                  <a:srgbClr val="CE9178"/>
                </a:solidFill>
                <a:effectLst/>
                <a:latin typeface="Consolas" panose="020B0609020204030204" pitchFamily="49" charset="0"/>
              </a:rPr>
              <a:t> email and </a:t>
            </a:r>
            <a:r>
              <a:rPr lang="es-ES" sz="1400" b="0" dirty="0" err="1">
                <a:solidFill>
                  <a:srgbClr val="CE9178"/>
                </a:solidFill>
                <a:effectLst/>
                <a:latin typeface="Consolas" panose="020B0609020204030204" pitchFamily="49" charset="0"/>
              </a:rPr>
              <a:t>password</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emits</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loggedIn</a:t>
            </a:r>
            <a:r>
              <a:rPr lang="es-ES" sz="1400" b="0" dirty="0">
                <a:solidFill>
                  <a:srgbClr val="CE9178"/>
                </a:solidFill>
                <a:effectLst/>
                <a:latin typeface="Consolas" panose="020B0609020204030204" pitchFamily="49" charset="0"/>
              </a:rPr>
              <a:t> </a:t>
            </a:r>
            <a:r>
              <a:rPr lang="es-ES" sz="1400" b="0" dirty="0" err="1">
                <a:solidFill>
                  <a:srgbClr val="CE9178"/>
                </a:solidFill>
                <a:effectLst/>
                <a:latin typeface="Consolas" panose="020B0609020204030204" pitchFamily="49" charset="0"/>
              </a:rPr>
              <a:t>event</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let</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user</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User</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loginEl.nativeElement.value</a:t>
            </a:r>
            <a:r>
              <a:rPr lang="es-ES" sz="1400" b="0" dirty="0">
                <a:solidFill>
                  <a:srgbClr val="D4D4D4"/>
                </a:solidFill>
                <a:effectLst/>
                <a:latin typeface="Consolas" panose="020B0609020204030204" pitchFamily="49" charset="0"/>
              </a:rPr>
              <a:t> = </a:t>
            </a:r>
            <a:r>
              <a:rPr lang="es-ES" sz="1400" b="0" dirty="0">
                <a:solidFill>
                  <a:srgbClr val="CE9178"/>
                </a:solidFill>
                <a:effectLst/>
                <a:latin typeface="Consolas" panose="020B0609020204030204" pitchFamily="49" charset="0"/>
              </a:rPr>
              <a:t>"test@example.com"</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passwordEl.nativeElement.value</a:t>
            </a:r>
            <a:r>
              <a:rPr lang="es-ES" sz="1400" b="0" dirty="0">
                <a:solidFill>
                  <a:srgbClr val="D4D4D4"/>
                </a:solidFill>
                <a:effectLst/>
                <a:latin typeface="Consolas" panose="020B0609020204030204" pitchFamily="49" charset="0"/>
              </a:rPr>
              <a:t> = </a:t>
            </a:r>
            <a:r>
              <a:rPr lang="es-ES" sz="1400" b="0" dirty="0">
                <a:solidFill>
                  <a:srgbClr val="CE9178"/>
                </a:solidFill>
                <a:effectLst/>
                <a:latin typeface="Consolas" panose="020B0609020204030204" pitchFamily="49" charset="0"/>
              </a:rPr>
              <a:t>"123456"</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component.loggedIn.subscribe</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value</a:t>
            </a:r>
            <a:r>
              <a:rPr lang="es-ES" sz="1400" b="0" dirty="0">
                <a:solidFill>
                  <a:srgbClr val="D4D4D4"/>
                </a:solidFill>
                <a:effectLst/>
                <a:latin typeface="Consolas" panose="020B0609020204030204" pitchFamily="49" charset="0"/>
              </a:rPr>
              <a:t>) </a:t>
            </a:r>
            <a:r>
              <a:rPr lang="es-ES" sz="1400" b="0" dirty="0">
                <a:solidFill>
                  <a:srgbClr val="569CD6"/>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user</a:t>
            </a:r>
            <a:r>
              <a:rPr lang="es-ES" sz="1400" b="0" dirty="0">
                <a:solidFill>
                  <a:srgbClr val="D4D4D4"/>
                </a:solidFill>
                <a:effectLst/>
                <a:latin typeface="Consolas" panose="020B0609020204030204" pitchFamily="49" charset="0"/>
              </a:rPr>
              <a:t> = </a:t>
            </a:r>
            <a:r>
              <a:rPr lang="es-ES" sz="1400" b="0" dirty="0" err="1">
                <a:solidFill>
                  <a:srgbClr val="D4D4D4"/>
                </a:solidFill>
                <a:effectLst/>
                <a:latin typeface="Consolas" panose="020B0609020204030204" pitchFamily="49" charset="0"/>
              </a:rPr>
              <a:t>value</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console.log(</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User</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user</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console.log(</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Value</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value</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formEl.triggerEventHandler</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submit</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a:t>
            </a:r>
            <a:r>
              <a:rPr lang="es-ES" sz="1400" b="0" dirty="0" err="1">
                <a:solidFill>
                  <a:srgbClr val="569CD6"/>
                </a:solidFill>
                <a:effectLst/>
                <a:latin typeface="Consolas" panose="020B0609020204030204" pitchFamily="49" charset="0"/>
              </a:rPr>
              <a:t>null</a:t>
            </a:r>
            <a:r>
              <a:rPr lang="es-ES" sz="1400" b="0" dirty="0">
                <a:solidFill>
                  <a:srgbClr val="D4D4D4"/>
                </a:solidFill>
                <a:effectLst/>
                <a:latin typeface="Consolas" panose="020B0609020204030204" pitchFamily="49" charset="0"/>
              </a:rPr>
              <a:t>);</a:t>
            </a:r>
          </a:p>
          <a:p>
            <a:br>
              <a:rPr lang="es-ES" sz="1400" b="0" dirty="0">
                <a:solidFill>
                  <a:srgbClr val="D4D4D4"/>
                </a:solidFill>
                <a:effectLst/>
                <a:latin typeface="Consolas" panose="020B0609020204030204" pitchFamily="49" charset="0"/>
              </a:rPr>
            </a:br>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user</a:t>
            </a:r>
            <a:r>
              <a:rPr lang="es-ES" sz="1400" b="0" dirty="0">
                <a:solidFill>
                  <a:srgbClr val="D4D4D4"/>
                </a:solidFill>
                <a:effectLst/>
                <a:latin typeface="Consolas" panose="020B0609020204030204" pitchFamily="49" charset="0"/>
              </a:rPr>
              <a:t>!.email).</a:t>
            </a:r>
            <a:r>
              <a:rPr lang="es-ES" sz="1400" b="0" dirty="0" err="1">
                <a:solidFill>
                  <a:srgbClr val="D4D4D4"/>
                </a:solidFill>
                <a:effectLst/>
                <a:latin typeface="Consolas" panose="020B0609020204030204" pitchFamily="49" charset="0"/>
              </a:rPr>
              <a:t>toBe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"test@example.com"</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expect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user</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password</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toBe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"123456"</a:t>
            </a:r>
            <a:r>
              <a:rPr lang="es-ES" sz="1400" b="0" dirty="0">
                <a:solidFill>
                  <a:srgbClr val="D4D4D4"/>
                </a:solidFill>
                <a:effectLst/>
                <a:latin typeface="Consolas" panose="020B0609020204030204" pitchFamily="49" charset="0"/>
              </a:rPr>
              <a:t>);</a:t>
            </a:r>
          </a:p>
          <a:p>
            <a:r>
              <a:rPr lang="es-ES" sz="1400" b="0" dirty="0">
                <a:solidFill>
                  <a:srgbClr val="D4D4D4"/>
                </a:solidFill>
                <a:effectLst/>
                <a:latin typeface="Consolas" panose="020B0609020204030204" pitchFamily="49" charset="0"/>
              </a:rPr>
              <a:t>  });</a:t>
            </a:r>
          </a:p>
        </p:txBody>
      </p:sp>
      <p:sp>
        <p:nvSpPr>
          <p:cNvPr id="11" name="Marcador de texto 3">
            <a:extLst>
              <a:ext uri="{FF2B5EF4-FFF2-40B4-BE49-F238E27FC236}">
                <a16:creationId xmlns:a16="http://schemas.microsoft.com/office/drawing/2014/main" id="{0D18BF57-CBA5-43AD-BE50-68BA93BFB54E}"/>
              </a:ext>
            </a:extLst>
          </p:cNvPr>
          <p:cNvSpPr txBox="1">
            <a:spLocks/>
          </p:cNvSpPr>
          <p:nvPr/>
        </p:nvSpPr>
        <p:spPr>
          <a:xfrm>
            <a:off x="795868" y="3070914"/>
            <a:ext cx="3363974" cy="27857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ES"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Rectángulo: esquinas redondeadas 2">
            <a:extLst>
              <a:ext uri="{FF2B5EF4-FFF2-40B4-BE49-F238E27FC236}">
                <a16:creationId xmlns:a16="http://schemas.microsoft.com/office/drawing/2014/main" id="{B939A936-C982-47D2-A073-85EEB7DD08F8}"/>
              </a:ext>
            </a:extLst>
          </p:cNvPr>
          <p:cNvSpPr/>
          <p:nvPr/>
        </p:nvSpPr>
        <p:spPr>
          <a:xfrm>
            <a:off x="4991213" y="2044200"/>
            <a:ext cx="6705600" cy="26742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ángulo: esquinas redondeadas 11">
            <a:extLst>
              <a:ext uri="{FF2B5EF4-FFF2-40B4-BE49-F238E27FC236}">
                <a16:creationId xmlns:a16="http://schemas.microsoft.com/office/drawing/2014/main" id="{83B05DAA-33C1-48F7-80F5-FF6880EA5CE2}"/>
              </a:ext>
            </a:extLst>
          </p:cNvPr>
          <p:cNvSpPr/>
          <p:nvPr/>
        </p:nvSpPr>
        <p:spPr>
          <a:xfrm>
            <a:off x="4991213" y="3131595"/>
            <a:ext cx="6705600" cy="26742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CuadroTexto 12">
            <a:extLst>
              <a:ext uri="{FF2B5EF4-FFF2-40B4-BE49-F238E27FC236}">
                <a16:creationId xmlns:a16="http://schemas.microsoft.com/office/drawing/2014/main" id="{DCE66A54-1A20-48D1-9C5B-7446BCD84D35}"/>
              </a:ext>
            </a:extLst>
          </p:cNvPr>
          <p:cNvSpPr txBox="1"/>
          <p:nvPr/>
        </p:nvSpPr>
        <p:spPr>
          <a:xfrm>
            <a:off x="8512478" y="4700474"/>
            <a:ext cx="3184335" cy="1200329"/>
          </a:xfrm>
          <a:prstGeom prst="rect">
            <a:avLst/>
          </a:prstGeom>
        </p:spPr>
        <p:style>
          <a:lnRef idx="1">
            <a:schemeClr val="accent2"/>
          </a:lnRef>
          <a:fillRef idx="3">
            <a:schemeClr val="accent2"/>
          </a:fillRef>
          <a:effectRef idx="2">
            <a:schemeClr val="accent2"/>
          </a:effectRef>
          <a:fontRef idx="minor">
            <a:schemeClr val="lt1"/>
          </a:fontRef>
        </p:style>
        <p:txBody>
          <a:bodyPr wrap="square">
            <a:spAutoFit/>
          </a:bodyPr>
          <a:lstStyle/>
          <a:p>
            <a:r>
              <a:rPr lang="es-ES" dirty="0"/>
              <a:t>non-</a:t>
            </a:r>
            <a:r>
              <a:rPr lang="es-ES" dirty="0" err="1"/>
              <a:t>null</a:t>
            </a:r>
            <a:r>
              <a:rPr lang="es-ES" dirty="0"/>
              <a:t> </a:t>
            </a:r>
            <a:r>
              <a:rPr lang="es-ES" dirty="0" err="1"/>
              <a:t>assertion</a:t>
            </a:r>
            <a:r>
              <a:rPr lang="es-ES" dirty="0"/>
              <a:t> </a:t>
            </a:r>
            <a:r>
              <a:rPr lang="es-ES" dirty="0" err="1"/>
              <a:t>operator</a:t>
            </a:r>
            <a:r>
              <a:rPr lang="es-ES" dirty="0"/>
              <a:t> permite indicarle al compilador que determinadas propiedades no serán </a:t>
            </a:r>
            <a:r>
              <a:rPr lang="es-ES" dirty="0" err="1"/>
              <a:t>null</a:t>
            </a:r>
            <a:r>
              <a:rPr lang="es-ES" dirty="0"/>
              <a:t> ni </a:t>
            </a:r>
            <a:r>
              <a:rPr lang="es-ES" dirty="0" err="1"/>
              <a:t>undefined</a:t>
            </a:r>
            <a:r>
              <a:rPr lang="es-ES" dirty="0"/>
              <a:t>.</a:t>
            </a:r>
          </a:p>
        </p:txBody>
      </p:sp>
    </p:spTree>
    <p:extLst>
      <p:ext uri="{BB962C8B-B14F-4D97-AF65-F5344CB8AC3E}">
        <p14:creationId xmlns:p14="http://schemas.microsoft.com/office/powerpoint/2010/main" val="2906694249"/>
      </p:ext>
    </p:extLst>
  </p:cSld>
  <p:clrMapOvr>
    <a:overrideClrMapping bg1="dk1" tx1="lt1" bg2="dk2" tx2="lt2" accent1="accent1" accent2="accent2" accent3="accent3" accent4="accent4" accent5="accent5" accent6="accent6" hlink="hlink" folHlink="folHlink"/>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20C43B82-5DFE-44A6-9089-F736F12049E3}"/>
              </a:ext>
            </a:extLst>
          </p:cNvPr>
          <p:cNvSpPr>
            <a:spLocks noGrp="1"/>
          </p:cNvSpPr>
          <p:nvPr>
            <p:ph type="title"/>
          </p:nvPr>
        </p:nvSpPr>
        <p:spPr/>
        <p:txBody>
          <a:bodyPr/>
          <a:lstStyle/>
          <a:p>
            <a:r>
              <a:rPr lang="es-ES" dirty="0"/>
              <a:t>Creando un formulario </a:t>
            </a:r>
            <a:r>
              <a:rPr lang="es-ES" sz="4000" dirty="0" err="1"/>
              <a:t>Model</a:t>
            </a:r>
            <a:r>
              <a:rPr lang="es-ES" sz="4000" dirty="0"/>
              <a:t> </a:t>
            </a:r>
            <a:r>
              <a:rPr lang="es-ES" sz="4000" dirty="0" err="1"/>
              <a:t>Driven</a:t>
            </a:r>
            <a:endParaRPr lang="es-ES" dirty="0"/>
          </a:p>
        </p:txBody>
      </p:sp>
      <p:sp>
        <p:nvSpPr>
          <p:cNvPr id="11" name="CuadroTexto 10">
            <a:extLst>
              <a:ext uri="{FF2B5EF4-FFF2-40B4-BE49-F238E27FC236}">
                <a16:creationId xmlns:a16="http://schemas.microsoft.com/office/drawing/2014/main" id="{D4949717-73F4-488E-8C44-2FF9092D6A4A}"/>
              </a:ext>
            </a:extLst>
          </p:cNvPr>
          <p:cNvSpPr txBox="1"/>
          <p:nvPr/>
        </p:nvSpPr>
        <p:spPr>
          <a:xfrm>
            <a:off x="3111256" y="2137354"/>
            <a:ext cx="6447931" cy="3539430"/>
          </a:xfrm>
          <a:prstGeom prst="rect">
            <a:avLst/>
          </a:prstGeom>
          <a:solidFill>
            <a:schemeClr val="tx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dirty="0">
              <a:ln>
                <a:noFill/>
              </a:ln>
              <a:solidFill>
                <a:srgbClr val="808080"/>
              </a:solidFill>
              <a:effectLst/>
              <a:uLnTx/>
              <a:uFillTx/>
              <a:latin typeface="Consolas" panose="020B0609020204030204" pitchFamily="49" charset="0"/>
              <a:ea typeface="+mn-ea"/>
              <a:cs typeface="+mn-cs"/>
            </a:endParaRPr>
          </a:p>
          <a:p>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form</a:t>
            </a:r>
            <a:r>
              <a:rPr lang="es-ES" sz="1400" b="0" dirty="0">
                <a:solidFill>
                  <a:srgbClr val="D4D4D4"/>
                </a:solidFill>
                <a:effectLst/>
                <a:latin typeface="Consolas" panose="020B0609020204030204" pitchFamily="49" charset="0"/>
              </a:rPr>
              <a:t> </a:t>
            </a:r>
            <a:r>
              <a:rPr lang="es-ES" sz="1400" b="0" dirty="0">
                <a:solidFill>
                  <a:srgbClr val="9CDCFE"/>
                </a:solidFill>
                <a:effectLst/>
                <a:latin typeface="Consolas" panose="020B0609020204030204" pitchFamily="49" charset="0"/>
              </a:rPr>
              <a:t>[</a:t>
            </a:r>
            <a:r>
              <a:rPr lang="es-ES" sz="1400" b="0" dirty="0" err="1">
                <a:solidFill>
                  <a:srgbClr val="9CDCFE"/>
                </a:solidFill>
                <a:effectLst/>
                <a:latin typeface="Consolas" panose="020B0609020204030204" pitchFamily="49" charset="0"/>
              </a:rPr>
              <a:t>formGroup</a:t>
            </a:r>
            <a:r>
              <a:rPr lang="es-ES" sz="1400" b="0" dirty="0">
                <a:solidFill>
                  <a:srgbClr val="9CDCFE"/>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loginForm</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a:t>
            </a:r>
            <a:r>
              <a:rPr lang="es-ES" sz="1400" b="0" dirty="0">
                <a:solidFill>
                  <a:srgbClr val="9CDCFE"/>
                </a:solidFill>
                <a:effectLst/>
                <a:latin typeface="Consolas" panose="020B0609020204030204" pitchFamily="49" charset="0"/>
              </a:rPr>
              <a:t>(</a:t>
            </a:r>
            <a:r>
              <a:rPr lang="es-ES" sz="1400" b="0" dirty="0" err="1">
                <a:solidFill>
                  <a:srgbClr val="9CDCFE"/>
                </a:solidFill>
                <a:effectLst/>
                <a:latin typeface="Consolas" panose="020B0609020204030204" pitchFamily="49" charset="0"/>
              </a:rPr>
              <a:t>ngSubmit</a:t>
            </a:r>
            <a:r>
              <a:rPr lang="es-ES" sz="1400" b="0" dirty="0">
                <a:solidFill>
                  <a:srgbClr val="9CDCFE"/>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login</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div</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label</a:t>
            </a:r>
            <a:r>
              <a:rPr lang="es-ES" sz="1400" b="0" dirty="0">
                <a:solidFill>
                  <a:srgbClr val="808080"/>
                </a:solidFill>
                <a:effectLst/>
                <a:latin typeface="Consolas" panose="020B0609020204030204" pitchFamily="49" charset="0"/>
              </a:rPr>
              <a:t>&gt;</a:t>
            </a:r>
            <a:r>
              <a:rPr lang="es-ES" sz="1400" b="0" dirty="0">
                <a:solidFill>
                  <a:srgbClr val="D4D4D4"/>
                </a:solidFill>
                <a:effectLst/>
                <a:latin typeface="Consolas" panose="020B0609020204030204" pitchFamily="49" charset="0"/>
              </a:rPr>
              <a:t>Email</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label</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input</a:t>
            </a:r>
            <a:r>
              <a:rPr lang="es-ES" sz="1400" b="0" dirty="0">
                <a:solidFill>
                  <a:srgbClr val="D4D4D4"/>
                </a:solidFill>
                <a:effectLst/>
                <a:latin typeface="Consolas" panose="020B0609020204030204" pitchFamily="49" charset="0"/>
              </a:rPr>
              <a:t> </a:t>
            </a:r>
            <a:r>
              <a:rPr lang="es-ES" sz="1400" b="0" dirty="0" err="1">
                <a:solidFill>
                  <a:srgbClr val="9CDCFE"/>
                </a:solidFill>
                <a:effectLst/>
                <a:latin typeface="Consolas" panose="020B0609020204030204" pitchFamily="49" charset="0"/>
              </a:rPr>
              <a:t>type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"email"</a:t>
            </a:r>
            <a:r>
              <a:rPr lang="es-ES" sz="1400" b="0" dirty="0">
                <a:solidFill>
                  <a:srgbClr val="D4D4D4"/>
                </a:solidFill>
                <a:effectLst/>
                <a:latin typeface="Consolas" panose="020B0609020204030204" pitchFamily="49" charset="0"/>
              </a:rPr>
              <a:t> </a:t>
            </a:r>
            <a:r>
              <a:rPr lang="es-ES" sz="1400" b="0" dirty="0" err="1">
                <a:solidFill>
                  <a:srgbClr val="9CDCFE"/>
                </a:solidFill>
                <a:effectLst/>
                <a:latin typeface="Consolas" panose="020B0609020204030204" pitchFamily="49" charset="0"/>
              </a:rPr>
              <a:t>formControlName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"email"</a:t>
            </a:r>
            <a:r>
              <a:rPr lang="es-ES" sz="1400" b="0" dirty="0">
                <a:solidFill>
                  <a:srgbClr val="808080"/>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div</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div</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label</a:t>
            </a:r>
            <a:r>
              <a:rPr lang="es-ES" sz="1400" b="0" dirty="0">
                <a:solidFill>
                  <a:srgbClr val="808080"/>
                </a:solidFill>
                <a:effectLst/>
                <a:latin typeface="Consolas" panose="020B0609020204030204" pitchFamily="49" charset="0"/>
              </a:rPr>
              <a:t>&gt;</a:t>
            </a:r>
            <a:r>
              <a:rPr lang="es-ES" sz="1400" b="0" dirty="0" err="1">
                <a:solidFill>
                  <a:srgbClr val="D4D4D4"/>
                </a:solidFill>
                <a:effectLst/>
                <a:latin typeface="Consolas" panose="020B0609020204030204" pitchFamily="49" charset="0"/>
              </a:rPr>
              <a:t>Password</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label</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a:solidFill>
                  <a:srgbClr val="569CD6"/>
                </a:solidFill>
                <a:effectLst/>
                <a:latin typeface="Consolas" panose="020B0609020204030204" pitchFamily="49" charset="0"/>
              </a:rPr>
              <a:t>input</a:t>
            </a:r>
            <a:r>
              <a:rPr lang="es-ES" sz="1400" b="0" dirty="0">
                <a:solidFill>
                  <a:srgbClr val="D4D4D4"/>
                </a:solidFill>
                <a:effectLst/>
                <a:latin typeface="Consolas" panose="020B0609020204030204" pitchFamily="49" charset="0"/>
              </a:rPr>
              <a:t> </a:t>
            </a:r>
            <a:r>
              <a:rPr lang="es-ES" sz="1400" b="0" dirty="0" err="1">
                <a:solidFill>
                  <a:srgbClr val="9CDCFE"/>
                </a:solidFill>
                <a:effectLst/>
                <a:latin typeface="Consolas" panose="020B0609020204030204" pitchFamily="49" charset="0"/>
              </a:rPr>
              <a:t>type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password</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a:t>
            </a:r>
            <a:r>
              <a:rPr lang="es-ES" sz="1400" b="0" dirty="0" err="1">
                <a:solidFill>
                  <a:srgbClr val="9CDCFE"/>
                </a:solidFill>
                <a:effectLst/>
                <a:latin typeface="Consolas" panose="020B0609020204030204" pitchFamily="49" charset="0"/>
              </a:rPr>
              <a:t>formControlName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password</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div</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div</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button</a:t>
            </a:r>
            <a:r>
              <a:rPr lang="es-ES" sz="1400" b="0" dirty="0">
                <a:solidFill>
                  <a:srgbClr val="D4D4D4"/>
                </a:solidFill>
                <a:effectLst/>
                <a:latin typeface="Consolas" panose="020B0609020204030204" pitchFamily="49" charset="0"/>
              </a:rPr>
              <a:t> </a:t>
            </a:r>
            <a:r>
              <a:rPr lang="es-ES" sz="1400" b="0" dirty="0" err="1">
                <a:solidFill>
                  <a:srgbClr val="9CDCFE"/>
                </a:solidFill>
                <a:effectLst/>
                <a:latin typeface="Consolas" panose="020B0609020204030204" pitchFamily="49" charset="0"/>
              </a:rPr>
              <a:t>type</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err="1">
                <a:solidFill>
                  <a:srgbClr val="CE9178"/>
                </a:solidFill>
                <a:effectLst/>
                <a:latin typeface="Consolas" panose="020B0609020204030204" pitchFamily="49" charset="0"/>
              </a:rPr>
              <a:t>submit</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 </a:t>
            </a:r>
            <a:r>
              <a:rPr lang="es-ES" sz="1400" b="0" dirty="0">
                <a:solidFill>
                  <a:srgbClr val="9CDCFE"/>
                </a:solidFill>
                <a:effectLst/>
                <a:latin typeface="Consolas" panose="020B0609020204030204" pitchFamily="49" charset="0"/>
              </a:rPr>
              <a:t>[</a:t>
            </a:r>
            <a:r>
              <a:rPr lang="es-ES" sz="1400" b="0" dirty="0" err="1">
                <a:solidFill>
                  <a:srgbClr val="9CDCFE"/>
                </a:solidFill>
                <a:effectLst/>
                <a:latin typeface="Consolas" panose="020B0609020204030204" pitchFamily="49" charset="0"/>
              </a:rPr>
              <a:t>disabled</a:t>
            </a:r>
            <a:r>
              <a:rPr lang="es-ES" sz="1400" b="0" dirty="0">
                <a:solidFill>
                  <a:srgbClr val="9CDCFE"/>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a:solidFill>
                  <a:srgbClr val="CE9178"/>
                </a:solidFill>
                <a:effectLst/>
                <a:latin typeface="Consolas" panose="020B0609020204030204" pitchFamily="49" charset="0"/>
              </a:rPr>
              <a:t>"</a:t>
            </a:r>
            <a:r>
              <a:rPr lang="es-ES" sz="1400" b="0" dirty="0">
                <a:solidFill>
                  <a:srgbClr val="D4D4D4"/>
                </a:solidFill>
                <a:effectLst/>
                <a:latin typeface="Consolas" panose="020B0609020204030204" pitchFamily="49" charset="0"/>
              </a:rPr>
              <a:t>!</a:t>
            </a:r>
            <a:r>
              <a:rPr lang="es-ES" sz="1400" b="0" dirty="0" err="1">
                <a:solidFill>
                  <a:srgbClr val="D4D4D4"/>
                </a:solidFill>
                <a:effectLst/>
                <a:latin typeface="Consolas" panose="020B0609020204030204" pitchFamily="49" charset="0"/>
              </a:rPr>
              <a:t>enabled</a:t>
            </a:r>
            <a:r>
              <a:rPr lang="es-ES" sz="1400" b="0" dirty="0">
                <a:solidFill>
                  <a:srgbClr val="CE9178"/>
                </a:solidFill>
                <a:effectLst/>
                <a:latin typeface="Consolas" panose="020B0609020204030204" pitchFamily="49" charset="0"/>
              </a:rPr>
              <a:t>"</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err="1">
                <a:solidFill>
                  <a:srgbClr val="D4D4D4"/>
                </a:solidFill>
                <a:effectLst/>
                <a:latin typeface="Consolas" panose="020B0609020204030204" pitchFamily="49" charset="0"/>
              </a:rPr>
              <a:t>Login</a:t>
            </a:r>
            <a:endParaRPr lang="es-ES" sz="1400" b="0" dirty="0">
              <a:solidFill>
                <a:srgbClr val="D4D4D4"/>
              </a:solidFill>
              <a:effectLst/>
              <a:latin typeface="Consolas" panose="020B0609020204030204" pitchFamily="49" charset="0"/>
            </a:endParaRP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button</a:t>
            </a:r>
            <a:r>
              <a:rPr lang="es-ES" sz="1400" b="0" dirty="0">
                <a:solidFill>
                  <a:srgbClr val="808080"/>
                </a:solidFill>
                <a:effectLst/>
                <a:latin typeface="Consolas" panose="020B0609020204030204" pitchFamily="49" charset="0"/>
              </a:rPr>
              <a:t>&gt;</a:t>
            </a:r>
            <a:r>
              <a:rPr lang="es-ES" sz="1400" b="0" dirty="0">
                <a:solidFill>
                  <a:srgbClr val="D4D4D4"/>
                </a:solidFill>
                <a:effectLst/>
                <a:latin typeface="Consolas" panose="020B0609020204030204" pitchFamily="49" charset="0"/>
              </a:rPr>
              <a:t>        </a:t>
            </a:r>
          </a:p>
          <a:p>
            <a:r>
              <a:rPr lang="es-ES" sz="1400" b="0" dirty="0">
                <a:solidFill>
                  <a:srgbClr val="D4D4D4"/>
                </a:solidFill>
                <a:effectLst/>
                <a:latin typeface="Consolas" panose="020B0609020204030204" pitchFamily="49" charset="0"/>
              </a:rPr>
              <a:t>    </a:t>
            </a:r>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div</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a:p>
            <a:r>
              <a:rPr lang="es-ES" sz="1400" b="0" dirty="0">
                <a:solidFill>
                  <a:srgbClr val="808080"/>
                </a:solidFill>
                <a:effectLst/>
                <a:latin typeface="Consolas" panose="020B0609020204030204" pitchFamily="49" charset="0"/>
              </a:rPr>
              <a:t>&lt;/</a:t>
            </a:r>
            <a:r>
              <a:rPr lang="es-ES" sz="1400" b="0" dirty="0" err="1">
                <a:solidFill>
                  <a:srgbClr val="569CD6"/>
                </a:solidFill>
                <a:effectLst/>
                <a:latin typeface="Consolas" panose="020B0609020204030204" pitchFamily="49" charset="0"/>
              </a:rPr>
              <a:t>form</a:t>
            </a:r>
            <a:r>
              <a:rPr lang="es-ES" sz="1400" b="0" dirty="0">
                <a:solidFill>
                  <a:srgbClr val="808080"/>
                </a:solidFill>
                <a:effectLst/>
                <a:latin typeface="Consolas" panose="020B0609020204030204" pitchFamily="49" charset="0"/>
              </a:rPr>
              <a:t>&gt;</a:t>
            </a:r>
            <a:endParaRPr lang="es-ES" sz="14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48504823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2515</TotalTime>
  <Words>11446</Words>
  <Application>Microsoft Office PowerPoint</Application>
  <PresentationFormat>Panorámica</PresentationFormat>
  <Paragraphs>1439</Paragraphs>
  <Slides>120</Slides>
  <Notes>7</Notes>
  <HiddenSlides>0</HiddenSlides>
  <MMClips>0</MMClips>
  <ScaleCrop>false</ScaleCrop>
  <HeadingPairs>
    <vt:vector size="6" baseType="variant">
      <vt:variant>
        <vt:lpstr>Fuentes usadas</vt:lpstr>
      </vt:variant>
      <vt:variant>
        <vt:i4>9</vt:i4>
      </vt:variant>
      <vt:variant>
        <vt:lpstr>Tema</vt:lpstr>
      </vt:variant>
      <vt:variant>
        <vt:i4>2</vt:i4>
      </vt:variant>
      <vt:variant>
        <vt:lpstr>Títulos de diapositiva</vt:lpstr>
      </vt:variant>
      <vt:variant>
        <vt:i4>120</vt:i4>
      </vt:variant>
    </vt:vector>
  </HeadingPairs>
  <TitlesOfParts>
    <vt:vector size="131" baseType="lpstr">
      <vt:lpstr>Arial</vt:lpstr>
      <vt:lpstr>Calibri</vt:lpstr>
      <vt:lpstr>Calibri Light</vt:lpstr>
      <vt:lpstr>Consolas</vt:lpstr>
      <vt:lpstr>Gill Sans</vt:lpstr>
      <vt:lpstr>Helvetica Neue</vt:lpstr>
      <vt:lpstr>Helvetica Neue Light</vt:lpstr>
      <vt:lpstr>inherit</vt:lpstr>
      <vt:lpstr>Rockwell</vt:lpstr>
      <vt:lpstr>Tema de Office</vt:lpstr>
      <vt:lpstr>1_Tema de Office</vt:lpstr>
      <vt:lpstr>Angular</vt:lpstr>
      <vt:lpstr>Pruebas Unitarias con Jasmine para Angular</vt:lpstr>
      <vt:lpstr>Temario</vt:lpstr>
      <vt:lpstr>Temario</vt:lpstr>
      <vt:lpstr>Alejandro Cerezo Lasne</vt:lpstr>
      <vt:lpstr>Presentación de PowerPoint</vt:lpstr>
      <vt:lpstr>Testing Angular Aplications</vt:lpstr>
      <vt:lpstr>Introducción</vt:lpstr>
      <vt:lpstr>Elementos del entorno de trabajo</vt:lpstr>
      <vt:lpstr>Chrome</vt:lpstr>
      <vt:lpstr>Angular Augury: plugin en el navegador</vt:lpstr>
      <vt:lpstr>Angular DevTools</vt:lpstr>
      <vt:lpstr>Visual Studio Code</vt:lpstr>
      <vt:lpstr>Plugins para Angular</vt:lpstr>
      <vt:lpstr>Plugins para Testing…</vt:lpstr>
      <vt:lpstr>Git</vt:lpstr>
      <vt:lpstr>GitHub</vt:lpstr>
      <vt:lpstr>Terminal o línea de comandos (Windows)</vt:lpstr>
      <vt:lpstr>Terminales en VSC</vt:lpstr>
      <vt:lpstr>Entorno: Node JS / nmp</vt:lpstr>
      <vt:lpstr>npm: instalación de paquetes</vt:lpstr>
      <vt:lpstr>Versiones de Node: nvm</vt:lpstr>
      <vt:lpstr>NVM Windows</vt:lpstr>
      <vt:lpstr>Herramienta de Desarrollo de aplicaciones SPA: Angular CLI. </vt:lpstr>
      <vt:lpstr>Angular-CLI: comandos para el ciclo de desarrollo</vt:lpstr>
      <vt:lpstr>Angular-cli: herramientas</vt:lpstr>
      <vt:lpstr>Angular-cli: instalación global (1)</vt:lpstr>
      <vt:lpstr>Angular-cli: resultado de la instalación global</vt:lpstr>
      <vt:lpstr>Práctica. Instalación del CLI</vt:lpstr>
      <vt:lpstr>Angular CLI: Creación del workspace</vt:lpstr>
      <vt:lpstr>Angular CLI: Creación de proyectos</vt:lpstr>
      <vt:lpstr>Práctica. Creación del proyecto.</vt:lpstr>
      <vt:lpstr>Plugins para ES/TS</vt:lpstr>
      <vt:lpstr>ESLint</vt:lpstr>
      <vt:lpstr>Eslint --init</vt:lpstr>
      <vt:lpstr>Eslint creando reglas</vt:lpstr>
      <vt:lpstr>Linter en Typescript</vt:lpstr>
      <vt:lpstr>ng lint</vt:lpstr>
      <vt:lpstr>ng lint problems</vt:lpstr>
      <vt:lpstr>Testing. Conceptos</vt:lpstr>
      <vt:lpstr>Tipos de pruebas</vt:lpstr>
      <vt:lpstr>Pruebas funcionales durante el desarrollo</vt:lpstr>
      <vt:lpstr>Ámbito de las pruebas unitarias</vt:lpstr>
      <vt:lpstr>Cobertura [Coverage]</vt:lpstr>
      <vt:lpstr>Pruebas unitarias en JS</vt:lpstr>
      <vt:lpstr>Jasmine</vt:lpstr>
      <vt:lpstr>Entorno de testing en Angular</vt:lpstr>
      <vt:lpstr>Pruebas unitarias: elementos</vt:lpstr>
      <vt:lpstr>Pruebas: ejecución</vt:lpstr>
      <vt:lpstr>Comandos e informes</vt:lpstr>
      <vt:lpstr>Informe de cobertura</vt:lpstr>
      <vt:lpstr> Configuración del test runer (Karma)</vt:lpstr>
      <vt:lpstr>Jasmine: ficheros spec</vt:lpstr>
      <vt:lpstr>Práctica. Tests iniciales</vt:lpstr>
      <vt:lpstr>Jasmine JS </vt:lpstr>
      <vt:lpstr>Instalación en NodeJS</vt:lpstr>
      <vt:lpstr>Elementos básicos de Jasmine </vt:lpstr>
      <vt:lpstr>Ficheros .spec </vt:lpstr>
      <vt:lpstr>Expectativa</vt:lpstr>
      <vt:lpstr>Otros elementos</vt:lpstr>
      <vt:lpstr>Práctica. TDD (BDD) en Jasmine</vt:lpstr>
      <vt:lpstr>  Cotejos (Mathchers)  </vt:lpstr>
      <vt:lpstr>toBe toEqual</vt:lpstr>
      <vt:lpstr>toBeTruthy toBeFalsy</vt:lpstr>
      <vt:lpstr>ToContain</vt:lpstr>
      <vt:lpstr>ToBeDefined ToBeUndefined</vt:lpstr>
      <vt:lpstr>ToNull ToBeNaN</vt:lpstr>
      <vt:lpstr>ToBeLessThan ToBeGreaterThan ToBeCloseTo</vt:lpstr>
      <vt:lpstr>ToMatch</vt:lpstr>
      <vt:lpstr>Cotejo de errores</vt:lpstr>
      <vt:lpstr>Spies</vt:lpstr>
      <vt:lpstr>Creación de spies</vt:lpstr>
      <vt:lpstr>Ejemplo de spies</vt:lpstr>
      <vt:lpstr>Test unitarios de servicios sencillos</vt:lpstr>
      <vt:lpstr>Expectativas del servicio TareasStore</vt:lpstr>
      <vt:lpstr>Angular TestBed</vt:lpstr>
      <vt:lpstr>Test unitarios de servicios sencillos</vt:lpstr>
      <vt:lpstr>Entorno: TestBed</vt:lpstr>
      <vt:lpstr>Práctica: Test Componente</vt:lpstr>
      <vt:lpstr>Componente sencillo y servicio</vt:lpstr>
      <vt:lpstr>Componente sencillo y servicio</vt:lpstr>
      <vt:lpstr>Spies en Jasmine.js</vt:lpstr>
      <vt:lpstr>Test unitarios de componentes: spies</vt:lpstr>
      <vt:lpstr>Test unitarios de componentes: uso de TestBed</vt:lpstr>
      <vt:lpstr>Renderizado de la Vista</vt:lpstr>
      <vt:lpstr>Ampliando el componente</vt:lpstr>
      <vt:lpstr>Test unitarios de componentes: acceso al DOM</vt:lpstr>
      <vt:lpstr>Expectativas respecto al DOM</vt:lpstr>
      <vt:lpstr>Uso de servicios asíncronos desde los componentes</vt:lpstr>
      <vt:lpstr>Creando un servicio asíncrono</vt:lpstr>
      <vt:lpstr>Utilizando un servicio asíncrono</vt:lpstr>
      <vt:lpstr>Test unitarios de componentes: servicios asincronos</vt:lpstr>
      <vt:lpstr>Testinng de Formularios</vt:lpstr>
      <vt:lpstr>Creando un formulario Template Driven (1)</vt:lpstr>
      <vt:lpstr>Creando un formulario Template Driven (2)</vt:lpstr>
      <vt:lpstr>Testing conponente / formulario</vt:lpstr>
      <vt:lpstr>Test unitarios de componentes: @Input</vt:lpstr>
      <vt:lpstr>Test unitarios de componentes: @Output</vt:lpstr>
      <vt:lpstr>Creando un formulario Model Driven</vt:lpstr>
      <vt:lpstr>Creando un formulario Model Driven</vt:lpstr>
      <vt:lpstr>Test unitarios de componentes: validación</vt:lpstr>
      <vt:lpstr>Testing directivas</vt:lpstr>
      <vt:lpstr>Práctica. Directiva comentar</vt:lpstr>
      <vt:lpstr>Test unitarios de directivas</vt:lpstr>
      <vt:lpstr>Pruebas de la directiva comentar</vt:lpstr>
      <vt:lpstr>Testing pipes</vt:lpstr>
      <vt:lpstr>Práctica. Pipe truncar</vt:lpstr>
      <vt:lpstr>Uso de pipes en el controller</vt:lpstr>
      <vt:lpstr>Práctica. Pipe truncar en el controller</vt:lpstr>
      <vt:lpstr>Test unitarios de pipes</vt:lpstr>
      <vt:lpstr>Pruebas del pipe truncar</vt:lpstr>
      <vt:lpstr>Testing de servicios asíncronos</vt:lpstr>
      <vt:lpstr>Testing real de servicios asíncronos</vt:lpstr>
      <vt:lpstr>Mock para el testing de Http</vt:lpstr>
      <vt:lpstr>Mock para el testing de servicios asíncronos (1)</vt:lpstr>
      <vt:lpstr>Mock para el testing de servicios asíncronos (2)</vt:lpstr>
      <vt:lpstr>Testinng de Routing</vt:lpstr>
      <vt:lpstr>Testing del routing (1)</vt:lpstr>
      <vt:lpstr>Testing del routing (2)</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Pruebas Unitarias con Jasmine para Angular</dc:title>
  <dc:creator>Alejandro Cerezo</dc:creator>
  <cp:lastModifiedBy>Alejandro Cerezo</cp:lastModifiedBy>
  <cp:revision>5</cp:revision>
  <dcterms:created xsi:type="dcterms:W3CDTF">2021-07-25T14:44:55Z</dcterms:created>
  <dcterms:modified xsi:type="dcterms:W3CDTF">2021-07-27T08:40:25Z</dcterms:modified>
</cp:coreProperties>
</file>

<file path=docProps/thumbnail.jpeg>
</file>